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2.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4"/>
    <p:sldMasterId id="2147484162" r:id="rId5"/>
    <p:sldMasterId id="2147484178" r:id="rId6"/>
    <p:sldMasterId id="2147484181" r:id="rId7"/>
    <p:sldMasterId id="2147484275" r:id="rId8"/>
    <p:sldMasterId id="2147484304" r:id="rId9"/>
    <p:sldMasterId id="2147484333" r:id="rId10"/>
    <p:sldMasterId id="2147484343" r:id="rId11"/>
    <p:sldMasterId id="2147484353" r:id="rId12"/>
    <p:sldMasterId id="2147484363" r:id="rId13"/>
    <p:sldMasterId id="2147484373" r:id="rId14"/>
    <p:sldMasterId id="2147484383" r:id="rId15"/>
    <p:sldMasterId id="2147484412" r:id="rId16"/>
  </p:sldMasterIdLst>
  <p:notesMasterIdLst>
    <p:notesMasterId r:id="rId49"/>
  </p:notesMasterIdLst>
  <p:handoutMasterIdLst>
    <p:handoutMasterId r:id="rId50"/>
  </p:handoutMasterIdLst>
  <p:sldIdLst>
    <p:sldId id="1336" r:id="rId17"/>
    <p:sldId id="1208" r:id="rId18"/>
    <p:sldId id="1211" r:id="rId19"/>
    <p:sldId id="1207" r:id="rId20"/>
    <p:sldId id="1337" r:id="rId21"/>
    <p:sldId id="1339" r:id="rId22"/>
    <p:sldId id="1217" r:id="rId23"/>
    <p:sldId id="1209" r:id="rId24"/>
    <p:sldId id="1212" r:id="rId25"/>
    <p:sldId id="1225" r:id="rId26"/>
    <p:sldId id="1219" r:id="rId27"/>
    <p:sldId id="1341" r:id="rId28"/>
    <p:sldId id="1344" r:id="rId29"/>
    <p:sldId id="1223" r:id="rId30"/>
    <p:sldId id="1228" r:id="rId31"/>
    <p:sldId id="1231" r:id="rId32"/>
    <p:sldId id="1232" r:id="rId33"/>
    <p:sldId id="1233" r:id="rId34"/>
    <p:sldId id="1234" r:id="rId35"/>
    <p:sldId id="1236" r:id="rId36"/>
    <p:sldId id="1238" r:id="rId37"/>
    <p:sldId id="1340" r:id="rId38"/>
    <p:sldId id="1237" r:id="rId39"/>
    <p:sldId id="1242" r:id="rId40"/>
    <p:sldId id="1245" r:id="rId41"/>
    <p:sldId id="1247" r:id="rId42"/>
    <p:sldId id="1249" r:id="rId43"/>
    <p:sldId id="1250" r:id="rId44"/>
    <p:sldId id="1252" r:id="rId45"/>
    <p:sldId id="1254" r:id="rId46"/>
    <p:sldId id="1256" r:id="rId47"/>
    <p:sldId id="1310" r:id="rId48"/>
  </p:sldIdLst>
  <p:sldSz cx="12188825" cy="6858000"/>
  <p:notesSz cx="6797675" cy="9926638"/>
  <p:defaultTextStyle>
    <a:defPPr>
      <a:defRPr lang="en-GB"/>
    </a:defPPr>
    <a:lvl1pPr algn="l" rtl="0" fontAlgn="base">
      <a:spcBef>
        <a:spcPct val="0"/>
      </a:spcBef>
      <a:spcAft>
        <a:spcPct val="0"/>
      </a:spcAft>
      <a:defRPr sz="900" kern="1200">
        <a:solidFill>
          <a:schemeClr val="tx1"/>
        </a:solidFill>
        <a:latin typeface="Arial" pitchFamily="34" charset="0"/>
        <a:ea typeface="+mn-ea"/>
        <a:cs typeface="+mn-cs"/>
      </a:defRPr>
    </a:lvl1pPr>
    <a:lvl2pPr marL="458762" algn="l" rtl="0" fontAlgn="base">
      <a:spcBef>
        <a:spcPct val="0"/>
      </a:spcBef>
      <a:spcAft>
        <a:spcPct val="0"/>
      </a:spcAft>
      <a:defRPr sz="900" kern="1200">
        <a:solidFill>
          <a:schemeClr val="tx1"/>
        </a:solidFill>
        <a:latin typeface="Arial" pitchFamily="34" charset="0"/>
        <a:ea typeface="+mn-ea"/>
        <a:cs typeface="+mn-cs"/>
      </a:defRPr>
    </a:lvl2pPr>
    <a:lvl3pPr marL="917523" algn="l" rtl="0" fontAlgn="base">
      <a:spcBef>
        <a:spcPct val="0"/>
      </a:spcBef>
      <a:spcAft>
        <a:spcPct val="0"/>
      </a:spcAft>
      <a:defRPr sz="900" kern="1200">
        <a:solidFill>
          <a:schemeClr val="tx1"/>
        </a:solidFill>
        <a:latin typeface="Arial" pitchFamily="34" charset="0"/>
        <a:ea typeface="+mn-ea"/>
        <a:cs typeface="+mn-cs"/>
      </a:defRPr>
    </a:lvl3pPr>
    <a:lvl4pPr marL="1376284" algn="l" rtl="0" fontAlgn="base">
      <a:spcBef>
        <a:spcPct val="0"/>
      </a:spcBef>
      <a:spcAft>
        <a:spcPct val="0"/>
      </a:spcAft>
      <a:defRPr sz="900" kern="1200">
        <a:solidFill>
          <a:schemeClr val="tx1"/>
        </a:solidFill>
        <a:latin typeface="Arial" pitchFamily="34" charset="0"/>
        <a:ea typeface="+mn-ea"/>
        <a:cs typeface="+mn-cs"/>
      </a:defRPr>
    </a:lvl4pPr>
    <a:lvl5pPr marL="1835044" algn="l" rtl="0" fontAlgn="base">
      <a:spcBef>
        <a:spcPct val="0"/>
      </a:spcBef>
      <a:spcAft>
        <a:spcPct val="0"/>
      </a:spcAft>
      <a:defRPr sz="900" kern="1200">
        <a:solidFill>
          <a:schemeClr val="tx1"/>
        </a:solidFill>
        <a:latin typeface="Arial" pitchFamily="34" charset="0"/>
        <a:ea typeface="+mn-ea"/>
        <a:cs typeface="+mn-cs"/>
      </a:defRPr>
    </a:lvl5pPr>
    <a:lvl6pPr marL="2293805" algn="l" defTabSz="917523" rtl="0" eaLnBrk="1" latinLnBrk="0" hangingPunct="1">
      <a:defRPr sz="900" kern="1200">
        <a:solidFill>
          <a:schemeClr val="tx1"/>
        </a:solidFill>
        <a:latin typeface="Arial" pitchFamily="34" charset="0"/>
        <a:ea typeface="+mn-ea"/>
        <a:cs typeface="+mn-cs"/>
      </a:defRPr>
    </a:lvl6pPr>
    <a:lvl7pPr marL="2752568" algn="l" defTabSz="917523" rtl="0" eaLnBrk="1" latinLnBrk="0" hangingPunct="1">
      <a:defRPr sz="900" kern="1200">
        <a:solidFill>
          <a:schemeClr val="tx1"/>
        </a:solidFill>
        <a:latin typeface="Arial" pitchFamily="34" charset="0"/>
        <a:ea typeface="+mn-ea"/>
        <a:cs typeface="+mn-cs"/>
      </a:defRPr>
    </a:lvl7pPr>
    <a:lvl8pPr marL="3211327" algn="l" defTabSz="917523" rtl="0" eaLnBrk="1" latinLnBrk="0" hangingPunct="1">
      <a:defRPr sz="900" kern="1200">
        <a:solidFill>
          <a:schemeClr val="tx1"/>
        </a:solidFill>
        <a:latin typeface="Arial" pitchFamily="34" charset="0"/>
        <a:ea typeface="+mn-ea"/>
        <a:cs typeface="+mn-cs"/>
      </a:defRPr>
    </a:lvl8pPr>
    <a:lvl9pPr marL="3670090" algn="l" defTabSz="917523" rtl="0" eaLnBrk="1" latinLnBrk="0" hangingPunct="1">
      <a:defRPr sz="900"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SCA RESEARCH" id="{AB03C3BB-088A-1E43-BDB3-C47997E9FD90}">
          <p14:sldIdLst>
            <p14:sldId id="1336"/>
            <p14:sldId id="1208"/>
            <p14:sldId id="1211"/>
            <p14:sldId id="1207"/>
            <p14:sldId id="1337"/>
            <p14:sldId id="1339"/>
            <p14:sldId id="1217"/>
            <p14:sldId id="1209"/>
            <p14:sldId id="1212"/>
            <p14:sldId id="1225"/>
            <p14:sldId id="1219"/>
            <p14:sldId id="1341"/>
            <p14:sldId id="1344"/>
            <p14:sldId id="1223"/>
            <p14:sldId id="1228"/>
            <p14:sldId id="1231"/>
            <p14:sldId id="1232"/>
            <p14:sldId id="1233"/>
            <p14:sldId id="1234"/>
            <p14:sldId id="1236"/>
            <p14:sldId id="1238"/>
            <p14:sldId id="1340"/>
            <p14:sldId id="1237"/>
            <p14:sldId id="1242"/>
            <p14:sldId id="1245"/>
            <p14:sldId id="1247"/>
            <p14:sldId id="1249"/>
            <p14:sldId id="1250"/>
            <p14:sldId id="1252"/>
            <p14:sldId id="1254"/>
            <p14:sldId id="1256"/>
            <p14:sldId id="1310"/>
          </p14:sldIdLst>
        </p14:section>
      </p14:sectionLst>
    </p:ext>
    <p:ext uri="{EFAFB233-063F-42B5-8137-9DF3F51BA10A}">
      <p15:sldGuideLst xmlns:p15="http://schemas.microsoft.com/office/powerpoint/2012/main">
        <p15:guide id="1" orient="horz" pos="-695">
          <p15:clr>
            <a:srgbClr val="A4A3A4"/>
          </p15:clr>
        </p15:guide>
        <p15:guide id="2" orient="horz" pos="3203">
          <p15:clr>
            <a:srgbClr val="A4A3A4"/>
          </p15:clr>
        </p15:guide>
        <p15:guide id="3" orient="horz" pos="3372">
          <p15:clr>
            <a:srgbClr val="A4A3A4"/>
          </p15:clr>
        </p15:guide>
        <p15:guide id="4" orient="horz" pos="625">
          <p15:clr>
            <a:srgbClr val="A4A3A4"/>
          </p15:clr>
        </p15:guide>
        <p15:guide id="5" orient="horz" pos="3021">
          <p15:clr>
            <a:srgbClr val="A4A3A4"/>
          </p15:clr>
        </p15:guide>
        <p15:guide id="6" pos="2880">
          <p15:clr>
            <a:srgbClr val="A4A3A4"/>
          </p15:clr>
        </p15:guide>
        <p15:guide id="7" pos="3103">
          <p15:clr>
            <a:srgbClr val="A4A3A4"/>
          </p15:clr>
        </p15:guide>
        <p15:guide id="8" pos="2674">
          <p15:clr>
            <a:srgbClr val="A4A3A4"/>
          </p15:clr>
        </p15:guide>
        <p15:guide id="9" pos="379">
          <p15:clr>
            <a:srgbClr val="A4A3A4"/>
          </p15:clr>
        </p15:guide>
        <p15:guide id="10" pos="5381">
          <p15:clr>
            <a:srgbClr val="A4A3A4"/>
          </p15:clr>
        </p15:guide>
        <p15:guide id="11" orient="horz" pos="-834">
          <p15:clr>
            <a:srgbClr val="A4A3A4"/>
          </p15:clr>
        </p15:guide>
        <p15:guide id="12" orient="horz" pos="576">
          <p15:clr>
            <a:srgbClr val="A4A3A4"/>
          </p15:clr>
        </p15:guide>
        <p15:guide id="13" orient="horz" pos="4076">
          <p15:clr>
            <a:srgbClr val="A4A3A4"/>
          </p15:clr>
        </p15:guide>
        <p15:guide id="14" orient="horz" pos="2010">
          <p15:clr>
            <a:srgbClr val="A4A3A4"/>
          </p15:clr>
        </p15:guide>
        <p15:guide id="15" orient="horz" pos="3344">
          <p15:clr>
            <a:srgbClr val="A4A3A4"/>
          </p15:clr>
        </p15:guide>
        <p15:guide id="16" orient="horz" pos="3855">
          <p15:clr>
            <a:srgbClr val="A4A3A4"/>
          </p15:clr>
        </p15:guide>
        <p15:guide id="17" orient="horz" pos="1054">
          <p15:clr>
            <a:srgbClr val="A4A3A4"/>
          </p15:clr>
        </p15:guide>
        <p15:guide id="18" orient="horz">
          <p15:clr>
            <a:srgbClr val="A4A3A4"/>
          </p15:clr>
        </p15:guide>
        <p15:guide id="19" orient="horz" pos="1341">
          <p15:clr>
            <a:srgbClr val="A4A3A4"/>
          </p15:clr>
        </p15:guide>
        <p15:guide id="20" orient="horz" pos="3613">
          <p15:clr>
            <a:srgbClr val="A4A3A4"/>
          </p15:clr>
        </p15:guide>
        <p15:guide id="21" orient="horz" pos="2263">
          <p15:clr>
            <a:srgbClr val="A4A3A4"/>
          </p15:clr>
        </p15:guide>
        <p15:guide id="22" orient="horz" pos="1255">
          <p15:clr>
            <a:srgbClr val="A4A3A4"/>
          </p15:clr>
        </p15:guide>
        <p15:guide id="23" pos="3853">
          <p15:clr>
            <a:srgbClr val="A4A3A4"/>
          </p15:clr>
        </p15:guide>
        <p15:guide id="24" pos="3564">
          <p15:clr>
            <a:srgbClr val="A4A3A4"/>
          </p15:clr>
        </p15:guide>
        <p15:guide id="25" pos="7176">
          <p15:clr>
            <a:srgbClr val="A4A3A4"/>
          </p15:clr>
        </p15:guide>
        <p15:guide id="26" pos="6413">
          <p15:clr>
            <a:srgbClr val="A4A3A4"/>
          </p15:clr>
        </p15:guide>
        <p15:guide id="27" pos="7437">
          <p15:clr>
            <a:srgbClr val="A4A3A4"/>
          </p15:clr>
        </p15:guide>
        <p15:guide id="28" pos="1110">
          <p15:clr>
            <a:srgbClr val="A4A3A4"/>
          </p15:clr>
        </p15:guide>
        <p15:guide id="29" pos="251">
          <p15:clr>
            <a:srgbClr val="A4A3A4"/>
          </p15:clr>
        </p15:guide>
        <p15:guide id="30" pos="5856">
          <p15:clr>
            <a:srgbClr val="A4A3A4"/>
          </p15:clr>
        </p15:guide>
        <p15:guide id="31" pos="4133">
          <p15:clr>
            <a:srgbClr val="A4A3A4"/>
          </p15:clr>
        </p15:guide>
        <p15:guide id="32" pos="501">
          <p15:clr>
            <a:srgbClr val="A4A3A4"/>
          </p15:clr>
        </p15:guide>
        <p15:guide id="33" pos="997">
          <p15:clr>
            <a:srgbClr val="A4A3A4"/>
          </p15:clr>
        </p15:guide>
        <p15:guide id="34" orient="horz" pos="3110">
          <p15:clr>
            <a:srgbClr val="A4A3A4"/>
          </p15:clr>
        </p15:guide>
        <p15:guide id="35" orient="horz" pos="3384">
          <p15:clr>
            <a:srgbClr val="A4A3A4"/>
          </p15:clr>
        </p15:guide>
        <p15:guide id="36" orient="horz" pos="1366">
          <p15:clr>
            <a:srgbClr val="A4A3A4"/>
          </p15:clr>
        </p15:guide>
        <p15:guide id="37" orient="horz" pos="2171">
          <p15:clr>
            <a:srgbClr val="A4A3A4"/>
          </p15:clr>
        </p15:guide>
        <p15:guide id="38" orient="horz" pos="224">
          <p15:clr>
            <a:srgbClr val="A4A3A4"/>
          </p15:clr>
        </p15:guide>
        <p15:guide id="39" orient="horz" pos="2112">
          <p15:clr>
            <a:srgbClr val="A4A3A4"/>
          </p15:clr>
        </p15:guide>
        <p15:guide id="40" orient="horz" pos="4070">
          <p15:clr>
            <a:srgbClr val="A4A3A4"/>
          </p15:clr>
        </p15:guide>
        <p15:guide id="41" orient="horz" pos="3775">
          <p15:clr>
            <a:srgbClr val="A4A3A4"/>
          </p15:clr>
        </p15:guide>
        <p15:guide id="42" orient="horz" pos="3293">
          <p15:clr>
            <a:srgbClr val="A4A3A4"/>
          </p15:clr>
        </p15:guide>
        <p15:guide id="43" orient="horz" pos="1566">
          <p15:clr>
            <a:srgbClr val="A4A3A4"/>
          </p15:clr>
        </p15:guide>
        <p15:guide id="44" orient="horz" pos="1930">
          <p15:clr>
            <a:srgbClr val="A4A3A4"/>
          </p15:clr>
        </p15:guide>
        <p15:guide id="45" orient="horz" pos="1727">
          <p15:clr>
            <a:srgbClr val="A4A3A4"/>
          </p15:clr>
        </p15:guide>
        <p15:guide id="46" orient="horz" pos="1630">
          <p15:clr>
            <a:srgbClr val="A4A3A4"/>
          </p15:clr>
        </p15:guide>
        <p15:guide id="47" orient="horz" pos="1139">
          <p15:clr>
            <a:srgbClr val="A4A3A4"/>
          </p15:clr>
        </p15:guide>
        <p15:guide id="48" pos="7317">
          <p15:clr>
            <a:srgbClr val="A4A3A4"/>
          </p15:clr>
        </p15:guide>
        <p15:guide id="49" pos="6702">
          <p15:clr>
            <a:srgbClr val="A4A3A4"/>
          </p15:clr>
        </p15:guide>
        <p15:guide id="50" pos="7443">
          <p15:clr>
            <a:srgbClr val="A4A3A4"/>
          </p15:clr>
        </p15:guide>
        <p15:guide id="51" pos="1058">
          <p15:clr>
            <a:srgbClr val="A4A3A4"/>
          </p15:clr>
        </p15:guide>
        <p15:guide id="52" pos="213">
          <p15:clr>
            <a:srgbClr val="A4A3A4"/>
          </p15:clr>
        </p15:guide>
        <p15:guide id="53" pos="908">
          <p15:clr>
            <a:srgbClr val="A4A3A4"/>
          </p15:clr>
        </p15:guide>
        <p15:guide id="54" pos="1011">
          <p15:clr>
            <a:srgbClr val="A4A3A4"/>
          </p15:clr>
        </p15:guide>
        <p15:guide id="55" orient="horz" pos="4122">
          <p15:clr>
            <a:srgbClr val="A4A3A4"/>
          </p15:clr>
        </p15:guide>
        <p15:guide id="56" orient="horz" pos="716">
          <p15:clr>
            <a:srgbClr val="A4A3A4"/>
          </p15:clr>
        </p15:guide>
        <p15:guide id="57" orient="horz" pos="2358">
          <p15:clr>
            <a:srgbClr val="A4A3A4"/>
          </p15:clr>
        </p15:guide>
        <p15:guide id="58" orient="horz" pos="18">
          <p15:clr>
            <a:srgbClr val="A4A3A4"/>
          </p15:clr>
        </p15:guide>
        <p15:guide id="59" orient="horz" pos="3918">
          <p15:clr>
            <a:srgbClr val="A4A3A4"/>
          </p15:clr>
        </p15:guide>
        <p15:guide id="60" orient="horz" pos="1160">
          <p15:clr>
            <a:srgbClr val="A4A3A4"/>
          </p15:clr>
        </p15:guide>
        <p15:guide id="61" orient="horz" pos="430">
          <p15:clr>
            <a:srgbClr val="A4A3A4"/>
          </p15:clr>
        </p15:guide>
        <p15:guide id="62" orient="horz" pos="2638">
          <p15:clr>
            <a:srgbClr val="A4A3A4"/>
          </p15:clr>
        </p15:guide>
        <p15:guide id="63" orient="horz" pos="3633">
          <p15:clr>
            <a:srgbClr val="A4A3A4"/>
          </p15:clr>
        </p15:guide>
        <p15:guide id="64" orient="horz" pos="640">
          <p15:clr>
            <a:srgbClr val="A4A3A4"/>
          </p15:clr>
        </p15:guide>
        <p15:guide id="65" orient="horz" pos="1654">
          <p15:clr>
            <a:srgbClr val="A4A3A4"/>
          </p15:clr>
        </p15:guide>
        <p15:guide id="66" orient="horz" pos="2258">
          <p15:clr>
            <a:srgbClr val="A4A3A4"/>
          </p15:clr>
        </p15:guide>
        <p15:guide id="67" orient="horz" pos="1731">
          <p15:clr>
            <a:srgbClr val="A4A3A4"/>
          </p15:clr>
        </p15:guide>
        <p15:guide id="68" orient="horz" pos="1816">
          <p15:clr>
            <a:srgbClr val="A4A3A4"/>
          </p15:clr>
        </p15:guide>
        <p15:guide id="69" orient="horz" pos="2079">
          <p15:clr>
            <a:srgbClr val="A4A3A4"/>
          </p15:clr>
        </p15:guide>
        <p15:guide id="70" orient="horz" pos="2173">
          <p15:clr>
            <a:srgbClr val="A4A3A4"/>
          </p15:clr>
        </p15:guide>
        <p15:guide id="71" orient="horz" pos="2579">
          <p15:clr>
            <a:srgbClr val="A4A3A4"/>
          </p15:clr>
        </p15:guide>
        <p15:guide id="72" orient="horz" pos="925">
          <p15:clr>
            <a:srgbClr val="A4A3A4"/>
          </p15:clr>
        </p15:guide>
        <p15:guide id="73" pos="7262">
          <p15:clr>
            <a:srgbClr val="A4A3A4"/>
          </p15:clr>
        </p15:guide>
        <p15:guide id="74" pos="205">
          <p15:clr>
            <a:srgbClr val="A4A3A4"/>
          </p15:clr>
        </p15:guide>
        <p15:guide id="75" pos="3991">
          <p15:clr>
            <a:srgbClr val="A4A3A4"/>
          </p15:clr>
        </p15:guide>
        <p15:guide id="76" pos="7476">
          <p15:clr>
            <a:srgbClr val="A4A3A4"/>
          </p15:clr>
        </p15:guide>
        <p15:guide id="77" pos="401">
          <p15:clr>
            <a:srgbClr val="A4A3A4"/>
          </p15:clr>
        </p15:guide>
        <p15:guide id="78" pos="603">
          <p15:clr>
            <a:srgbClr val="A4A3A4"/>
          </p15:clr>
        </p15:guide>
        <p15:guide id="79" pos="3837">
          <p15:clr>
            <a:srgbClr val="A4A3A4"/>
          </p15:clr>
        </p15:guide>
      </p15:sldGuideLst>
    </p:ext>
    <p:ext uri="{2D200454-40CA-4A62-9FC3-DE9A4176ACB9}">
      <p15:notesGuideLst xmlns:p15="http://schemas.microsoft.com/office/powerpoint/2012/main">
        <p15:guide id="1" orient="horz" pos="3125" userDrawn="1">
          <p15:clr>
            <a:srgbClr val="A4A3A4"/>
          </p15:clr>
        </p15:guide>
        <p15:guide id="2" pos="2141" userDrawn="1">
          <p15:clr>
            <a:srgbClr val="A4A3A4"/>
          </p15:clr>
        </p15:guide>
        <p15:guide id="3" orient="horz" pos="4566" userDrawn="1">
          <p15:clr>
            <a:srgbClr val="A4A3A4"/>
          </p15:clr>
        </p15:guide>
        <p15:guide id="4" pos="1465" userDrawn="1">
          <p15:clr>
            <a:srgbClr val="A4A3A4"/>
          </p15:clr>
        </p15:guide>
        <p15:guide id="5" orient="horz" pos="2139" userDrawn="1">
          <p15:clr>
            <a:srgbClr val="A4A3A4"/>
          </p15:clr>
        </p15:guide>
        <p15:guide id="6" pos="312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ron Deller" initials="SD"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5800"/>
    <a:srgbClr val="FF6600"/>
    <a:srgbClr val="2C8A88"/>
    <a:srgbClr val="3FC1C0"/>
    <a:srgbClr val="8DDDDB"/>
    <a:srgbClr val="FF9147"/>
    <a:srgbClr val="011346"/>
    <a:srgbClr val="000027"/>
    <a:srgbClr val="BA4D04"/>
    <a:srgbClr val="E095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6" autoAdjust="0"/>
    <p:restoredTop sz="92888" autoAdjust="0"/>
  </p:normalViewPr>
  <p:slideViewPr>
    <p:cSldViewPr snapToGrid="0" snapToObjects="1" showGuides="1">
      <p:cViewPr varScale="1">
        <p:scale>
          <a:sx n="104" d="100"/>
          <a:sy n="104" d="100"/>
        </p:scale>
        <p:origin x="522" y="114"/>
      </p:cViewPr>
      <p:guideLst>
        <p:guide orient="horz" pos="-695"/>
        <p:guide orient="horz" pos="3203"/>
        <p:guide orient="horz" pos="3372"/>
        <p:guide orient="horz" pos="625"/>
        <p:guide orient="horz" pos="3021"/>
        <p:guide pos="2880"/>
        <p:guide pos="3103"/>
        <p:guide pos="2674"/>
        <p:guide pos="379"/>
        <p:guide pos="5381"/>
        <p:guide orient="horz" pos="-834"/>
        <p:guide orient="horz" pos="576"/>
        <p:guide orient="horz" pos="4076"/>
        <p:guide orient="horz" pos="2010"/>
        <p:guide orient="horz" pos="3344"/>
        <p:guide orient="horz" pos="3855"/>
        <p:guide orient="horz" pos="1054"/>
        <p:guide orient="horz"/>
        <p:guide orient="horz" pos="1341"/>
        <p:guide orient="horz" pos="3613"/>
        <p:guide orient="horz" pos="2263"/>
        <p:guide orient="horz" pos="1255"/>
        <p:guide pos="3853"/>
        <p:guide pos="3564"/>
        <p:guide pos="7176"/>
        <p:guide pos="6413"/>
        <p:guide pos="7437"/>
        <p:guide pos="1110"/>
        <p:guide pos="251"/>
        <p:guide pos="5856"/>
        <p:guide pos="4133"/>
        <p:guide pos="501"/>
        <p:guide pos="997"/>
        <p:guide orient="horz" pos="3110"/>
        <p:guide orient="horz" pos="3384"/>
        <p:guide orient="horz" pos="1366"/>
        <p:guide orient="horz" pos="2171"/>
        <p:guide orient="horz" pos="224"/>
        <p:guide orient="horz" pos="2112"/>
        <p:guide orient="horz" pos="4070"/>
        <p:guide orient="horz" pos="3775"/>
        <p:guide orient="horz" pos="3293"/>
        <p:guide orient="horz" pos="1566"/>
        <p:guide orient="horz" pos="1930"/>
        <p:guide orient="horz" pos="1727"/>
        <p:guide orient="horz" pos="1630"/>
        <p:guide orient="horz" pos="1139"/>
        <p:guide pos="7317"/>
        <p:guide pos="6702"/>
        <p:guide pos="7443"/>
        <p:guide pos="1058"/>
        <p:guide pos="213"/>
        <p:guide pos="908"/>
        <p:guide pos="1011"/>
        <p:guide orient="horz" pos="4122"/>
        <p:guide orient="horz" pos="716"/>
        <p:guide orient="horz" pos="2358"/>
        <p:guide orient="horz" pos="18"/>
        <p:guide orient="horz" pos="3918"/>
        <p:guide orient="horz" pos="1160"/>
        <p:guide orient="horz" pos="430"/>
        <p:guide orient="horz" pos="2638"/>
        <p:guide orient="horz" pos="3633"/>
        <p:guide orient="horz" pos="640"/>
        <p:guide orient="horz" pos="1654"/>
        <p:guide orient="horz" pos="2258"/>
        <p:guide orient="horz" pos="1731"/>
        <p:guide orient="horz" pos="1816"/>
        <p:guide orient="horz" pos="2079"/>
        <p:guide orient="horz" pos="2173"/>
        <p:guide orient="horz" pos="2579"/>
        <p:guide orient="horz" pos="925"/>
        <p:guide pos="7262"/>
        <p:guide pos="205"/>
        <p:guide pos="3991"/>
        <p:guide pos="7476"/>
        <p:guide pos="401"/>
        <p:guide pos="603"/>
        <p:guide pos="3837"/>
      </p:guideLst>
    </p:cSldViewPr>
  </p:slideViewPr>
  <p:notesTextViewPr>
    <p:cViewPr>
      <p:scale>
        <a:sx n="3" d="2"/>
        <a:sy n="3" d="2"/>
      </p:scale>
      <p:origin x="0" y="0"/>
    </p:cViewPr>
  </p:notesTextViewPr>
  <p:sorterViewPr>
    <p:cViewPr>
      <p:scale>
        <a:sx n="145" d="100"/>
        <a:sy n="145" d="100"/>
      </p:scale>
      <p:origin x="0" y="0"/>
    </p:cViewPr>
  </p:sorterViewPr>
  <p:notesViewPr>
    <p:cSldViewPr snapToGrid="0" snapToObjects="1" showGuides="1">
      <p:cViewPr varScale="1">
        <p:scale>
          <a:sx n="104" d="100"/>
          <a:sy n="104" d="100"/>
        </p:scale>
        <p:origin x="-498" y="-90"/>
      </p:cViewPr>
      <p:guideLst>
        <p:guide orient="horz" pos="3125"/>
        <p:guide pos="2141"/>
        <p:guide orient="horz" pos="4566"/>
        <p:guide pos="1465"/>
        <p:guide orient="horz" pos="2139"/>
        <p:guide pos="312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2" y="1"/>
            <a:ext cx="2945515" cy="495293"/>
          </a:xfrm>
          <a:prstGeom prst="rect">
            <a:avLst/>
          </a:prstGeom>
          <a:noFill/>
          <a:ln w="9525">
            <a:noFill/>
            <a:miter lim="800000"/>
            <a:headEnd/>
            <a:tailEnd/>
          </a:ln>
          <a:effectLst/>
        </p:spPr>
        <p:txBody>
          <a:bodyPr vert="horz" wrap="square" lIns="61663" tIns="30832" rIns="61663" bIns="30832" numCol="1" anchor="t" anchorCtr="0" compatLnSpc="1">
            <a:prstTxWarp prst="textNoShape">
              <a:avLst/>
            </a:prstTxWarp>
          </a:bodyPr>
          <a:lstStyle>
            <a:lvl1pPr defTabSz="616293">
              <a:defRPr sz="700"/>
            </a:lvl1pPr>
          </a:lstStyle>
          <a:p>
            <a:endParaRPr lang="en-GB" dirty="0">
              <a:latin typeface="Franklin Gothic Medium"/>
            </a:endParaRPr>
          </a:p>
        </p:txBody>
      </p:sp>
      <p:sp>
        <p:nvSpPr>
          <p:cNvPr id="77827" name="Rectangle 3"/>
          <p:cNvSpPr>
            <a:spLocks noGrp="1" noChangeArrowheads="1"/>
          </p:cNvSpPr>
          <p:nvPr>
            <p:ph type="dt" sz="quarter" idx="1"/>
          </p:nvPr>
        </p:nvSpPr>
        <p:spPr bwMode="auto">
          <a:xfrm>
            <a:off x="3852163" y="1"/>
            <a:ext cx="2944068" cy="495293"/>
          </a:xfrm>
          <a:prstGeom prst="rect">
            <a:avLst/>
          </a:prstGeom>
          <a:noFill/>
          <a:ln w="9525">
            <a:noFill/>
            <a:miter lim="800000"/>
            <a:headEnd/>
            <a:tailEnd/>
          </a:ln>
          <a:effectLst/>
        </p:spPr>
        <p:txBody>
          <a:bodyPr vert="horz" wrap="square" lIns="61663" tIns="30832" rIns="61663" bIns="30832" numCol="1" anchor="t" anchorCtr="0" compatLnSpc="1">
            <a:prstTxWarp prst="textNoShape">
              <a:avLst/>
            </a:prstTxWarp>
          </a:bodyPr>
          <a:lstStyle>
            <a:lvl1pPr algn="r" defTabSz="616293">
              <a:defRPr sz="700"/>
            </a:lvl1pPr>
          </a:lstStyle>
          <a:p>
            <a:endParaRPr lang="en-GB" dirty="0">
              <a:latin typeface="Franklin Gothic Medium"/>
            </a:endParaRPr>
          </a:p>
        </p:txBody>
      </p:sp>
      <p:sp>
        <p:nvSpPr>
          <p:cNvPr id="77828" name="Rectangle 4"/>
          <p:cNvSpPr>
            <a:spLocks noGrp="1" noChangeArrowheads="1"/>
          </p:cNvSpPr>
          <p:nvPr>
            <p:ph type="ftr" sz="quarter" idx="2"/>
          </p:nvPr>
        </p:nvSpPr>
        <p:spPr bwMode="auto">
          <a:xfrm>
            <a:off x="2" y="9428376"/>
            <a:ext cx="2945515" cy="496777"/>
          </a:xfrm>
          <a:prstGeom prst="rect">
            <a:avLst/>
          </a:prstGeom>
          <a:noFill/>
          <a:ln w="9525">
            <a:noFill/>
            <a:miter lim="800000"/>
            <a:headEnd/>
            <a:tailEnd/>
          </a:ln>
          <a:effectLst/>
        </p:spPr>
        <p:txBody>
          <a:bodyPr vert="horz" wrap="square" lIns="61663" tIns="30832" rIns="61663" bIns="30832" numCol="1" anchor="b" anchorCtr="0" compatLnSpc="1">
            <a:prstTxWarp prst="textNoShape">
              <a:avLst/>
            </a:prstTxWarp>
          </a:bodyPr>
          <a:lstStyle>
            <a:lvl1pPr defTabSz="616293">
              <a:defRPr sz="700"/>
            </a:lvl1pPr>
          </a:lstStyle>
          <a:p>
            <a:endParaRPr lang="en-GB" dirty="0">
              <a:latin typeface="Franklin Gothic Medium"/>
            </a:endParaRPr>
          </a:p>
        </p:txBody>
      </p:sp>
      <p:sp>
        <p:nvSpPr>
          <p:cNvPr id="77829" name="Rectangle 5"/>
          <p:cNvSpPr>
            <a:spLocks noGrp="1" noChangeArrowheads="1"/>
          </p:cNvSpPr>
          <p:nvPr>
            <p:ph type="sldNum" sz="quarter" idx="3"/>
          </p:nvPr>
        </p:nvSpPr>
        <p:spPr bwMode="auto">
          <a:xfrm>
            <a:off x="3852163" y="9428376"/>
            <a:ext cx="2944068" cy="496777"/>
          </a:xfrm>
          <a:prstGeom prst="rect">
            <a:avLst/>
          </a:prstGeom>
          <a:noFill/>
          <a:ln w="9525">
            <a:noFill/>
            <a:miter lim="800000"/>
            <a:headEnd/>
            <a:tailEnd/>
          </a:ln>
          <a:effectLst/>
        </p:spPr>
        <p:txBody>
          <a:bodyPr vert="horz" wrap="square" lIns="61663" tIns="30832" rIns="61663" bIns="30832" numCol="1" anchor="b" anchorCtr="0" compatLnSpc="1">
            <a:prstTxWarp prst="textNoShape">
              <a:avLst/>
            </a:prstTxWarp>
          </a:bodyPr>
          <a:lstStyle>
            <a:lvl1pPr algn="r" defTabSz="616293">
              <a:defRPr sz="700"/>
            </a:lvl1pPr>
          </a:lstStyle>
          <a:p>
            <a:fld id="{1DBAD9F8-4FBD-47CF-9199-789BD0A98EB7}" type="slidenum">
              <a:rPr lang="en-GB">
                <a:latin typeface="Franklin Gothic Medium"/>
              </a:rPr>
              <a:pPr/>
              <a:t>‹#›</a:t>
            </a:fld>
            <a:endParaRPr lang="en-GB" dirty="0">
              <a:latin typeface="Franklin Gothic Medium"/>
            </a:endParaRPr>
          </a:p>
        </p:txBody>
      </p:sp>
    </p:spTree>
    <p:extLst>
      <p:ext uri="{BB962C8B-B14F-4D97-AF65-F5344CB8AC3E}">
        <p14:creationId xmlns:p14="http://schemas.microsoft.com/office/powerpoint/2010/main" val="31344054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2" y="1"/>
            <a:ext cx="2945515" cy="495293"/>
          </a:xfrm>
          <a:prstGeom prst="rect">
            <a:avLst/>
          </a:prstGeom>
          <a:noFill/>
          <a:ln w="9525">
            <a:noFill/>
            <a:miter lim="800000"/>
            <a:headEnd/>
            <a:tailEnd/>
          </a:ln>
          <a:effectLst/>
        </p:spPr>
        <p:txBody>
          <a:bodyPr vert="horz" wrap="square" lIns="61663" tIns="30832" rIns="61663" bIns="30832" numCol="1" anchor="t" anchorCtr="0" compatLnSpc="1">
            <a:prstTxWarp prst="textNoShape">
              <a:avLst/>
            </a:prstTxWarp>
          </a:bodyPr>
          <a:lstStyle>
            <a:lvl1pPr defTabSz="616293">
              <a:defRPr sz="700">
                <a:latin typeface="Franklin Gothic Medium"/>
              </a:defRPr>
            </a:lvl1pPr>
          </a:lstStyle>
          <a:p>
            <a:endParaRPr lang="en-GB" dirty="0"/>
          </a:p>
        </p:txBody>
      </p:sp>
      <p:sp>
        <p:nvSpPr>
          <p:cNvPr id="139267" name="Rectangle 3"/>
          <p:cNvSpPr>
            <a:spLocks noGrp="1" noChangeArrowheads="1"/>
          </p:cNvSpPr>
          <p:nvPr>
            <p:ph type="dt" idx="1"/>
          </p:nvPr>
        </p:nvSpPr>
        <p:spPr bwMode="auto">
          <a:xfrm>
            <a:off x="3852163" y="1"/>
            <a:ext cx="2944068" cy="495293"/>
          </a:xfrm>
          <a:prstGeom prst="rect">
            <a:avLst/>
          </a:prstGeom>
          <a:noFill/>
          <a:ln w="9525">
            <a:noFill/>
            <a:miter lim="800000"/>
            <a:headEnd/>
            <a:tailEnd/>
          </a:ln>
          <a:effectLst/>
        </p:spPr>
        <p:txBody>
          <a:bodyPr vert="horz" wrap="square" lIns="61663" tIns="30832" rIns="61663" bIns="30832" numCol="1" anchor="t" anchorCtr="0" compatLnSpc="1">
            <a:prstTxWarp prst="textNoShape">
              <a:avLst/>
            </a:prstTxWarp>
          </a:bodyPr>
          <a:lstStyle>
            <a:lvl1pPr algn="r" defTabSz="616293">
              <a:defRPr sz="700">
                <a:latin typeface="Franklin Gothic Medium"/>
              </a:defRPr>
            </a:lvl1pPr>
          </a:lstStyle>
          <a:p>
            <a:endParaRPr lang="en-GB" dirty="0"/>
          </a:p>
        </p:txBody>
      </p:sp>
      <p:sp>
        <p:nvSpPr>
          <p:cNvPr id="139268" name="Rectangle 4"/>
          <p:cNvSpPr>
            <a:spLocks noGrp="1" noRot="1" noChangeAspect="1" noChangeArrowheads="1" noTextEdit="1"/>
          </p:cNvSpPr>
          <p:nvPr>
            <p:ph type="sldImg" idx="2"/>
          </p:nvPr>
        </p:nvSpPr>
        <p:spPr bwMode="auto">
          <a:xfrm>
            <a:off x="88900" y="746125"/>
            <a:ext cx="6616700" cy="3722688"/>
          </a:xfrm>
          <a:prstGeom prst="rect">
            <a:avLst/>
          </a:prstGeom>
          <a:noFill/>
          <a:ln w="9525">
            <a:solidFill>
              <a:srgbClr val="000000"/>
            </a:solidFill>
            <a:miter lim="800000"/>
            <a:headEnd/>
            <a:tailEnd/>
          </a:ln>
          <a:effectLst/>
        </p:spPr>
      </p:sp>
      <p:sp>
        <p:nvSpPr>
          <p:cNvPr id="139269" name="Rectangle 5"/>
          <p:cNvSpPr>
            <a:spLocks noGrp="1" noChangeArrowheads="1"/>
          </p:cNvSpPr>
          <p:nvPr>
            <p:ph type="body" sz="quarter" idx="3"/>
          </p:nvPr>
        </p:nvSpPr>
        <p:spPr bwMode="auto">
          <a:xfrm>
            <a:off x="679625" y="4714933"/>
            <a:ext cx="5438430" cy="4466542"/>
          </a:xfrm>
          <a:prstGeom prst="rect">
            <a:avLst/>
          </a:prstGeom>
          <a:noFill/>
          <a:ln w="9525">
            <a:noFill/>
            <a:miter lim="800000"/>
            <a:headEnd/>
            <a:tailEnd/>
          </a:ln>
          <a:effectLst/>
        </p:spPr>
        <p:txBody>
          <a:bodyPr vert="horz" wrap="square" lIns="61663" tIns="30832" rIns="61663" bIns="30832"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9270" name="Rectangle 6"/>
          <p:cNvSpPr>
            <a:spLocks noGrp="1" noChangeArrowheads="1"/>
          </p:cNvSpPr>
          <p:nvPr>
            <p:ph type="ftr" sz="quarter" idx="4"/>
          </p:nvPr>
        </p:nvSpPr>
        <p:spPr bwMode="auto">
          <a:xfrm>
            <a:off x="2" y="9428376"/>
            <a:ext cx="2945515" cy="496777"/>
          </a:xfrm>
          <a:prstGeom prst="rect">
            <a:avLst/>
          </a:prstGeom>
          <a:noFill/>
          <a:ln w="9525">
            <a:noFill/>
            <a:miter lim="800000"/>
            <a:headEnd/>
            <a:tailEnd/>
          </a:ln>
          <a:effectLst/>
        </p:spPr>
        <p:txBody>
          <a:bodyPr vert="horz" wrap="square" lIns="61663" tIns="30832" rIns="61663" bIns="30832" numCol="1" anchor="b" anchorCtr="0" compatLnSpc="1">
            <a:prstTxWarp prst="textNoShape">
              <a:avLst/>
            </a:prstTxWarp>
          </a:bodyPr>
          <a:lstStyle>
            <a:lvl1pPr defTabSz="616293">
              <a:defRPr sz="700">
                <a:latin typeface="Franklin Gothic Medium"/>
              </a:defRPr>
            </a:lvl1pPr>
          </a:lstStyle>
          <a:p>
            <a:endParaRPr lang="en-GB" dirty="0"/>
          </a:p>
        </p:txBody>
      </p:sp>
      <p:sp>
        <p:nvSpPr>
          <p:cNvPr id="139271" name="Rectangle 7"/>
          <p:cNvSpPr>
            <a:spLocks noGrp="1" noChangeArrowheads="1"/>
          </p:cNvSpPr>
          <p:nvPr>
            <p:ph type="sldNum" sz="quarter" idx="5"/>
          </p:nvPr>
        </p:nvSpPr>
        <p:spPr bwMode="auto">
          <a:xfrm>
            <a:off x="3852163" y="9428376"/>
            <a:ext cx="2944068" cy="496777"/>
          </a:xfrm>
          <a:prstGeom prst="rect">
            <a:avLst/>
          </a:prstGeom>
          <a:noFill/>
          <a:ln w="9525">
            <a:noFill/>
            <a:miter lim="800000"/>
            <a:headEnd/>
            <a:tailEnd/>
          </a:ln>
          <a:effectLst/>
        </p:spPr>
        <p:txBody>
          <a:bodyPr vert="horz" wrap="square" lIns="61663" tIns="30832" rIns="61663" bIns="30832" numCol="1" anchor="b" anchorCtr="0" compatLnSpc="1">
            <a:prstTxWarp prst="textNoShape">
              <a:avLst/>
            </a:prstTxWarp>
          </a:bodyPr>
          <a:lstStyle>
            <a:lvl1pPr algn="r" defTabSz="616293">
              <a:defRPr sz="700">
                <a:latin typeface="Franklin Gothic Medium"/>
              </a:defRPr>
            </a:lvl1pPr>
          </a:lstStyle>
          <a:p>
            <a:fld id="{DB09F593-0E0B-424D-96A8-7B3CF6A4C8AD}" type="slidenum">
              <a:rPr lang="en-GB" smtClean="0"/>
              <a:pPr/>
              <a:t>‹#›</a:t>
            </a:fld>
            <a:endParaRPr lang="en-GB" dirty="0"/>
          </a:p>
        </p:txBody>
      </p:sp>
    </p:spTree>
    <p:extLst>
      <p:ext uri="{BB962C8B-B14F-4D97-AF65-F5344CB8AC3E}">
        <p14:creationId xmlns:p14="http://schemas.microsoft.com/office/powerpoint/2010/main" val="225188710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Franklin Gothic Medium"/>
        <a:ea typeface="+mn-ea"/>
        <a:cs typeface="+mn-cs"/>
      </a:defRPr>
    </a:lvl1pPr>
    <a:lvl2pPr marL="458762" algn="l" rtl="0" fontAlgn="base">
      <a:spcBef>
        <a:spcPct val="30000"/>
      </a:spcBef>
      <a:spcAft>
        <a:spcPct val="0"/>
      </a:spcAft>
      <a:defRPr sz="1200" kern="1200">
        <a:solidFill>
          <a:schemeClr val="tx1"/>
        </a:solidFill>
        <a:latin typeface="Franklin Gothic Medium"/>
        <a:ea typeface="+mn-ea"/>
        <a:cs typeface="+mn-cs"/>
      </a:defRPr>
    </a:lvl2pPr>
    <a:lvl3pPr marL="917523" algn="l" rtl="0" fontAlgn="base">
      <a:spcBef>
        <a:spcPct val="30000"/>
      </a:spcBef>
      <a:spcAft>
        <a:spcPct val="0"/>
      </a:spcAft>
      <a:defRPr sz="1200" kern="1200">
        <a:solidFill>
          <a:schemeClr val="tx1"/>
        </a:solidFill>
        <a:latin typeface="Franklin Gothic Medium"/>
        <a:ea typeface="+mn-ea"/>
        <a:cs typeface="+mn-cs"/>
      </a:defRPr>
    </a:lvl3pPr>
    <a:lvl4pPr marL="1376284" algn="l" rtl="0" fontAlgn="base">
      <a:spcBef>
        <a:spcPct val="30000"/>
      </a:spcBef>
      <a:spcAft>
        <a:spcPct val="0"/>
      </a:spcAft>
      <a:defRPr sz="1200" kern="1200">
        <a:solidFill>
          <a:schemeClr val="tx1"/>
        </a:solidFill>
        <a:latin typeface="Franklin Gothic Medium"/>
        <a:ea typeface="+mn-ea"/>
        <a:cs typeface="+mn-cs"/>
      </a:defRPr>
    </a:lvl4pPr>
    <a:lvl5pPr marL="1835044" algn="l" rtl="0" fontAlgn="base">
      <a:spcBef>
        <a:spcPct val="30000"/>
      </a:spcBef>
      <a:spcAft>
        <a:spcPct val="0"/>
      </a:spcAft>
      <a:defRPr sz="1200" kern="1200">
        <a:solidFill>
          <a:schemeClr val="tx1"/>
        </a:solidFill>
        <a:latin typeface="Franklin Gothic Medium"/>
        <a:ea typeface="+mn-ea"/>
        <a:cs typeface="+mn-cs"/>
      </a:defRPr>
    </a:lvl5pPr>
    <a:lvl6pPr marL="2293805" algn="l" defTabSz="917523" rtl="0" eaLnBrk="1" latinLnBrk="0" hangingPunct="1">
      <a:defRPr sz="1200" kern="1200">
        <a:solidFill>
          <a:schemeClr val="tx1"/>
        </a:solidFill>
        <a:latin typeface="+mn-lt"/>
        <a:ea typeface="+mn-ea"/>
        <a:cs typeface="+mn-cs"/>
      </a:defRPr>
    </a:lvl6pPr>
    <a:lvl7pPr marL="2752568" algn="l" defTabSz="917523" rtl="0" eaLnBrk="1" latinLnBrk="0" hangingPunct="1">
      <a:defRPr sz="1200" kern="1200">
        <a:solidFill>
          <a:schemeClr val="tx1"/>
        </a:solidFill>
        <a:latin typeface="+mn-lt"/>
        <a:ea typeface="+mn-ea"/>
        <a:cs typeface="+mn-cs"/>
      </a:defRPr>
    </a:lvl7pPr>
    <a:lvl8pPr marL="3211327" algn="l" defTabSz="917523" rtl="0" eaLnBrk="1" latinLnBrk="0" hangingPunct="1">
      <a:defRPr sz="1200" kern="1200">
        <a:solidFill>
          <a:schemeClr val="tx1"/>
        </a:solidFill>
        <a:latin typeface="+mn-lt"/>
        <a:ea typeface="+mn-ea"/>
        <a:cs typeface="+mn-cs"/>
      </a:defRPr>
    </a:lvl8pPr>
    <a:lvl9pPr marL="3670090" algn="l" defTabSz="91752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9F593-0E0B-424D-96A8-7B3CF6A4C8AD}" type="slidenum">
              <a:rPr lang="en-GB" smtClean="0"/>
              <a:pPr/>
              <a:t>7</a:t>
            </a:fld>
            <a:endParaRPr lang="en-GB" dirty="0"/>
          </a:p>
        </p:txBody>
      </p:sp>
    </p:spTree>
    <p:extLst>
      <p:ext uri="{BB962C8B-B14F-4D97-AF65-F5344CB8AC3E}">
        <p14:creationId xmlns:p14="http://schemas.microsoft.com/office/powerpoint/2010/main" val="3163570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09F593-0E0B-424D-96A8-7B3CF6A4C8AD}" type="slidenum">
              <a:rPr lang="en-GB" smtClean="0"/>
              <a:pPr/>
              <a:t>19</a:t>
            </a:fld>
            <a:endParaRPr lang="en-GB" dirty="0"/>
          </a:p>
        </p:txBody>
      </p:sp>
    </p:spTree>
    <p:extLst>
      <p:ext uri="{BB962C8B-B14F-4D97-AF65-F5344CB8AC3E}">
        <p14:creationId xmlns:p14="http://schemas.microsoft.com/office/powerpoint/2010/main" val="2133569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7.emf"/><Relationship Id="rId4" Type="http://schemas.openxmlformats.org/officeDocument/2006/relationships/oleObject" Target="../embeddings/oleObject2.bin"/></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xml"/><Relationship Id="rId1" Type="http://schemas.openxmlformats.org/officeDocument/2006/relationships/vmlDrawing" Target="../drawings/vmlDrawing4.vml"/><Relationship Id="rId5" Type="http://schemas.openxmlformats.org/officeDocument/2006/relationships/image" Target="../media/image17.emf"/><Relationship Id="rId4" Type="http://schemas.openxmlformats.org/officeDocument/2006/relationships/oleObject" Target="../embeddings/oleObject4.bin"/></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xml"/><Relationship Id="rId1" Type="http://schemas.openxmlformats.org/officeDocument/2006/relationships/vmlDrawing" Target="../drawings/vmlDrawing6.vml"/><Relationship Id="rId5" Type="http://schemas.openxmlformats.org/officeDocument/2006/relationships/image" Target="../media/image17.emf"/><Relationship Id="rId4" Type="http://schemas.openxmlformats.org/officeDocument/2006/relationships/oleObject" Target="../embeddings/oleObject6.bin"/></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2.xml"/><Relationship Id="rId1" Type="http://schemas.openxmlformats.org/officeDocument/2006/relationships/vmlDrawing" Target="../drawings/vmlDrawing8.vml"/><Relationship Id="rId5" Type="http://schemas.openxmlformats.org/officeDocument/2006/relationships/image" Target="../media/image17.emf"/><Relationship Id="rId4" Type="http://schemas.openxmlformats.org/officeDocument/2006/relationships/oleObject" Target="../embeddings/oleObject8.bin"/></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xml"/><Relationship Id="rId1" Type="http://schemas.openxmlformats.org/officeDocument/2006/relationships/vmlDrawing" Target="../drawings/vmlDrawing10.vml"/><Relationship Id="rId5" Type="http://schemas.openxmlformats.org/officeDocument/2006/relationships/image" Target="../media/image17.emf"/><Relationship Id="rId4" Type="http://schemas.openxmlformats.org/officeDocument/2006/relationships/oleObject" Target="../embeddings/oleObject10.bin"/></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3.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813198" y="2127879"/>
            <a:ext cx="10315730" cy="2505301"/>
          </a:xfrm>
          <a:prstGeom prst="rect">
            <a:avLst/>
          </a:prstGeom>
          <a:noFill/>
        </p:spPr>
        <p:txBody>
          <a:bodyPr wrap="square" rtlCol="0">
            <a:spAutoFit/>
          </a:bodyPr>
          <a:lstStyle/>
          <a:p>
            <a:pPr marL="0" marR="0" lvl="0" indent="0" algn="ctr" defTabSz="884071" rtl="0" eaLnBrk="1" fontAlgn="base" latinLnBrk="0" hangingPunct="1">
              <a:lnSpc>
                <a:spcPct val="80000"/>
              </a:lnSpc>
              <a:spcBef>
                <a:spcPts val="603"/>
              </a:spcBef>
              <a:spcAft>
                <a:spcPct val="0"/>
              </a:spcAft>
              <a:buClrTx/>
              <a:buSzTx/>
              <a:buFontTx/>
              <a:buNone/>
              <a:tabLst/>
              <a:defRPr/>
            </a:pPr>
            <a:r>
              <a:rPr kumimoji="0" lang="en-AU" sz="9600" b="0" i="0" u="none" strike="noStrike" kern="0" cap="none" spc="0" normalizeH="0" baseline="0" noProof="0" dirty="0" smtClean="0">
                <a:ln>
                  <a:noFill/>
                </a:ln>
                <a:solidFill>
                  <a:schemeClr val="bg1"/>
                </a:solidFill>
                <a:effectLst/>
                <a:uLnTx/>
                <a:uFillTx/>
                <a:latin typeface="Franklin Gothic Medium"/>
                <a:ea typeface="+mn-ea"/>
                <a:cs typeface="Franklin Gothic Medium"/>
              </a:rPr>
              <a:t>TITLE / DIVIDER SLIDES</a:t>
            </a:r>
            <a:endParaRPr kumimoji="0" lang="en-US" sz="9600" b="0" i="0" u="none" strike="noStrike" kern="0" cap="none" spc="0" normalizeH="0" baseline="0" noProof="0" dirty="0" smtClean="0">
              <a:ln>
                <a:noFill/>
              </a:ln>
              <a:solidFill>
                <a:schemeClr val="bg1"/>
              </a:solidFill>
              <a:effectLst/>
              <a:uLnTx/>
              <a:uFillTx/>
              <a:latin typeface="Franklin Gothic Medium"/>
              <a:ea typeface="+mn-ea"/>
              <a:cs typeface="Franklin Gothic Medium"/>
            </a:endParaRPr>
          </a:p>
        </p:txBody>
      </p:sp>
    </p:spTree>
    <p:extLst>
      <p:ext uri="{BB962C8B-B14F-4D97-AF65-F5344CB8AC3E}">
        <p14:creationId xmlns:p14="http://schemas.microsoft.com/office/powerpoint/2010/main" val="98836953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589" y="28575"/>
            <a:ext cx="8520220" cy="1108075"/>
          </a:xfrm>
        </p:spPr>
        <p:txBody>
          <a:bodyPr anchor="b">
            <a:normAutofit/>
          </a:bodyPr>
          <a:lstStyle>
            <a:lvl1pPr>
              <a:lnSpc>
                <a:spcPct val="80000"/>
              </a:lnSpc>
              <a:defRPr sz="3400" cap="all">
                <a:solidFill>
                  <a:schemeClr val="tx1"/>
                </a:solidFill>
                <a:latin typeface="Franklin Gothic Medium"/>
                <a:cs typeface="Franklin Gothic Medium"/>
              </a:defRPr>
            </a:lvl1pPr>
          </a:lstStyle>
          <a:p>
            <a:r>
              <a:rPr lang="en-GB" noProof="0" dirty="0" smtClean="0"/>
              <a:t>Click to edit master title</a:t>
            </a:r>
            <a:endParaRPr lang="en-GB" noProof="0" dirty="0"/>
          </a:p>
        </p:txBody>
      </p:sp>
      <p:cxnSp>
        <p:nvCxnSpPr>
          <p:cNvPr id="7" name="Straight Connector 6"/>
          <p:cNvCxnSpPr/>
          <p:nvPr userDrawn="1"/>
        </p:nvCxnSpPr>
        <p:spPr bwMode="auto">
          <a:xfrm>
            <a:off x="636588" y="2766352"/>
            <a:ext cx="7313437"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2914798"/>
            <a:ext cx="7313437" cy="2853959"/>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342900" marR="0" indent="-342900" algn="l" defTabSz="884071" rtl="0" eaLnBrk="1" fontAlgn="base" latinLnBrk="0" hangingPunct="1">
              <a:lnSpc>
                <a:spcPct val="90000"/>
              </a:lnSpc>
              <a:spcBef>
                <a:spcPts val="0"/>
              </a:spcBef>
              <a:spcAft>
                <a:spcPts val="1200"/>
              </a:spcAft>
              <a:buClrTx/>
              <a:buSzTx/>
              <a:buFont typeface="Wingdings" charset="2"/>
              <a:buChar char="§"/>
              <a:tabLst/>
              <a:defRPr lang="en-US" sz="2000" b="0" i="0" kern="1200" spc="-20" baseline="0" dirty="0">
                <a:solidFill>
                  <a:schemeClr val="tx1"/>
                </a:solidFill>
                <a:latin typeface="Franklin Gothic Book"/>
                <a:ea typeface="+mn-ea"/>
                <a:cs typeface="Franklin Gothic Book"/>
              </a:defRPr>
            </a:lvl1pPr>
          </a:lstStyle>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p>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a:t>
            </a:r>
            <a:endParaRPr lang="en-US" dirty="0" smtClean="0"/>
          </a:p>
          <a:p>
            <a:pPr marL="0" marR="0" lvl="0" indent="0" algn="l" defTabSz="884071" rtl="0" eaLnBrk="1" fontAlgn="base" latinLnBrk="0" hangingPunct="1">
              <a:lnSpc>
                <a:spcPct val="90000"/>
              </a:lnSpc>
              <a:spcBef>
                <a:spcPts val="0"/>
              </a:spcBef>
              <a:spcAft>
                <a:spcPts val="800"/>
              </a:spcAft>
              <a:buClrTx/>
              <a:buSzTx/>
              <a:buFontTx/>
              <a:buNone/>
              <a:tabLst/>
            </a:pPr>
            <a:endParaRPr lang="en-US" dirty="0"/>
          </a:p>
        </p:txBody>
      </p:sp>
      <p:sp>
        <p:nvSpPr>
          <p:cNvPr id="10" name="Text Placeholder 7"/>
          <p:cNvSpPr>
            <a:spLocks noGrp="1"/>
          </p:cNvSpPr>
          <p:nvPr>
            <p:ph type="body" sz="quarter" idx="18" hasCustomPrompt="1"/>
          </p:nvPr>
        </p:nvSpPr>
        <p:spPr>
          <a:xfrm>
            <a:off x="636588" y="6494282"/>
            <a:ext cx="7236394"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
        <p:nvSpPr>
          <p:cNvPr id="4" name="Picture Placeholder 3"/>
          <p:cNvSpPr>
            <a:spLocks noGrp="1"/>
          </p:cNvSpPr>
          <p:nvPr>
            <p:ph type="pic" sz="quarter" idx="19"/>
          </p:nvPr>
        </p:nvSpPr>
        <p:spPr bwMode="auto">
          <a:xfrm>
            <a:off x="7872982" y="-27384"/>
            <a:ext cx="4317312" cy="6552728"/>
          </a:xfrm>
          <a:custGeom>
            <a:avLst/>
            <a:gdLst>
              <a:gd name="connsiteX0" fmla="*/ 0 w 4395787"/>
              <a:gd name="connsiteY0" fmla="*/ 0 h 6858000"/>
              <a:gd name="connsiteX1" fmla="*/ 4395787 w 4395787"/>
              <a:gd name="connsiteY1" fmla="*/ 0 h 6858000"/>
              <a:gd name="connsiteX2" fmla="*/ 4395787 w 4395787"/>
              <a:gd name="connsiteY2" fmla="*/ 6858000 h 6858000"/>
              <a:gd name="connsiteX3" fmla="*/ 0 w 4395787"/>
              <a:gd name="connsiteY3" fmla="*/ 6858000 h 6858000"/>
              <a:gd name="connsiteX4" fmla="*/ 0 w 4395787"/>
              <a:gd name="connsiteY4" fmla="*/ 0 h 6858000"/>
              <a:gd name="connsiteX0" fmla="*/ 1709062 w 4395787"/>
              <a:gd name="connsiteY0" fmla="*/ 15680 h 6858000"/>
              <a:gd name="connsiteX1" fmla="*/ 4395787 w 4395787"/>
              <a:gd name="connsiteY1" fmla="*/ 0 h 6858000"/>
              <a:gd name="connsiteX2" fmla="*/ 4395787 w 4395787"/>
              <a:gd name="connsiteY2" fmla="*/ 6858000 h 6858000"/>
              <a:gd name="connsiteX3" fmla="*/ 0 w 4395787"/>
              <a:gd name="connsiteY3" fmla="*/ 6858000 h 6858000"/>
              <a:gd name="connsiteX4" fmla="*/ 1709062 w 4395787"/>
              <a:gd name="connsiteY4" fmla="*/ 15680 h 6858000"/>
              <a:gd name="connsiteX0" fmla="*/ 1709062 w 4395787"/>
              <a:gd name="connsiteY0" fmla="*/ 15680 h 6858000"/>
              <a:gd name="connsiteX1" fmla="*/ 4395787 w 4395787"/>
              <a:gd name="connsiteY1" fmla="*/ 0 h 6858000"/>
              <a:gd name="connsiteX2" fmla="*/ 4395787 w 4395787"/>
              <a:gd name="connsiteY2" fmla="*/ 5838806 h 6858000"/>
              <a:gd name="connsiteX3" fmla="*/ 0 w 4395787"/>
              <a:gd name="connsiteY3" fmla="*/ 6858000 h 6858000"/>
              <a:gd name="connsiteX4" fmla="*/ 1709062 w 4395787"/>
              <a:gd name="connsiteY4" fmla="*/ 15680 h 6858000"/>
              <a:gd name="connsiteX0" fmla="*/ 1602359 w 4289084"/>
              <a:gd name="connsiteY0" fmla="*/ 15680 h 6513042"/>
              <a:gd name="connsiteX1" fmla="*/ 4289084 w 4289084"/>
              <a:gd name="connsiteY1" fmla="*/ 0 h 6513042"/>
              <a:gd name="connsiteX2" fmla="*/ 4289084 w 4289084"/>
              <a:gd name="connsiteY2" fmla="*/ 5838806 h 6513042"/>
              <a:gd name="connsiteX3" fmla="*/ 0 w 4289084"/>
              <a:gd name="connsiteY3" fmla="*/ 6513042 h 6513042"/>
              <a:gd name="connsiteX4" fmla="*/ 1602359 w 4289084"/>
              <a:gd name="connsiteY4" fmla="*/ 15680 h 6513042"/>
              <a:gd name="connsiteX0" fmla="*/ 1399655 w 4086380"/>
              <a:gd name="connsiteY0" fmla="*/ 15680 h 6380353"/>
              <a:gd name="connsiteX1" fmla="*/ 4086380 w 4086380"/>
              <a:gd name="connsiteY1" fmla="*/ 0 h 6380353"/>
              <a:gd name="connsiteX2" fmla="*/ 4086380 w 4086380"/>
              <a:gd name="connsiteY2" fmla="*/ 5838806 h 6380353"/>
              <a:gd name="connsiteX3" fmla="*/ 0 w 4086380"/>
              <a:gd name="connsiteY3" fmla="*/ 6380353 h 6380353"/>
              <a:gd name="connsiteX4" fmla="*/ 1399655 w 4086380"/>
              <a:gd name="connsiteY4" fmla="*/ 15680 h 6380353"/>
              <a:gd name="connsiteX0" fmla="*/ 1491794 w 4178519"/>
              <a:gd name="connsiteY0" fmla="*/ 15680 h 6506724"/>
              <a:gd name="connsiteX1" fmla="*/ 4178519 w 4178519"/>
              <a:gd name="connsiteY1" fmla="*/ 0 h 6506724"/>
              <a:gd name="connsiteX2" fmla="*/ 4178519 w 4178519"/>
              <a:gd name="connsiteY2" fmla="*/ 5838806 h 6506724"/>
              <a:gd name="connsiteX3" fmla="*/ 0 w 4178519"/>
              <a:gd name="connsiteY3" fmla="*/ 6506724 h 6506724"/>
              <a:gd name="connsiteX4" fmla="*/ 1491794 w 4178519"/>
              <a:gd name="connsiteY4" fmla="*/ 15680 h 6506724"/>
              <a:gd name="connsiteX0" fmla="*/ 1515769 w 4178519"/>
              <a:gd name="connsiteY0" fmla="*/ 3351 h 6506724"/>
              <a:gd name="connsiteX1" fmla="*/ 4178519 w 4178519"/>
              <a:gd name="connsiteY1" fmla="*/ 0 h 6506724"/>
              <a:gd name="connsiteX2" fmla="*/ 4178519 w 4178519"/>
              <a:gd name="connsiteY2" fmla="*/ 5838806 h 6506724"/>
              <a:gd name="connsiteX3" fmla="*/ 0 w 4178519"/>
              <a:gd name="connsiteY3" fmla="*/ 6506724 h 6506724"/>
              <a:gd name="connsiteX4" fmla="*/ 1515769 w 4178519"/>
              <a:gd name="connsiteY4" fmla="*/ 3351 h 6506724"/>
              <a:gd name="connsiteX0" fmla="*/ 1515769 w 4214482"/>
              <a:gd name="connsiteY0" fmla="*/ 3351 h 6506724"/>
              <a:gd name="connsiteX1" fmla="*/ 4178519 w 4214482"/>
              <a:gd name="connsiteY1" fmla="*/ 0 h 6506724"/>
              <a:gd name="connsiteX2" fmla="*/ 4214482 w 4214482"/>
              <a:gd name="connsiteY2" fmla="*/ 5851135 h 6506724"/>
              <a:gd name="connsiteX3" fmla="*/ 0 w 4214482"/>
              <a:gd name="connsiteY3" fmla="*/ 6506724 h 6506724"/>
              <a:gd name="connsiteX4" fmla="*/ 1515769 w 4214482"/>
              <a:gd name="connsiteY4" fmla="*/ 3351 h 6506724"/>
              <a:gd name="connsiteX0" fmla="*/ 1515769 w 4179947"/>
              <a:gd name="connsiteY0" fmla="*/ 3351 h 6506724"/>
              <a:gd name="connsiteX1" fmla="*/ 4178519 w 4179947"/>
              <a:gd name="connsiteY1" fmla="*/ 0 h 6506724"/>
              <a:gd name="connsiteX2" fmla="*/ 4179947 w 4179947"/>
              <a:gd name="connsiteY2" fmla="*/ 5860015 h 6506724"/>
              <a:gd name="connsiteX3" fmla="*/ 0 w 4179947"/>
              <a:gd name="connsiteY3" fmla="*/ 6506724 h 6506724"/>
              <a:gd name="connsiteX4" fmla="*/ 1515769 w 4179947"/>
              <a:gd name="connsiteY4" fmla="*/ 3351 h 6506724"/>
              <a:gd name="connsiteX0" fmla="*/ 1515769 w 4179947"/>
              <a:gd name="connsiteY0" fmla="*/ 3351 h 6506724"/>
              <a:gd name="connsiteX1" fmla="*/ 4178519 w 4179947"/>
              <a:gd name="connsiteY1" fmla="*/ 0 h 6506724"/>
              <a:gd name="connsiteX2" fmla="*/ 4179947 w 4179947"/>
              <a:gd name="connsiteY2" fmla="*/ 5833374 h 6506724"/>
              <a:gd name="connsiteX3" fmla="*/ 0 w 4179947"/>
              <a:gd name="connsiteY3" fmla="*/ 6506724 h 6506724"/>
              <a:gd name="connsiteX4" fmla="*/ 1515769 w 4179947"/>
              <a:gd name="connsiteY4" fmla="*/ 3351 h 6506724"/>
              <a:gd name="connsiteX0" fmla="*/ 1394898 w 4059076"/>
              <a:gd name="connsiteY0" fmla="*/ 3351 h 6284710"/>
              <a:gd name="connsiteX1" fmla="*/ 4057648 w 4059076"/>
              <a:gd name="connsiteY1" fmla="*/ 0 h 6284710"/>
              <a:gd name="connsiteX2" fmla="*/ 4059076 w 4059076"/>
              <a:gd name="connsiteY2" fmla="*/ 5833374 h 6284710"/>
              <a:gd name="connsiteX3" fmla="*/ 0 w 4059076"/>
              <a:gd name="connsiteY3" fmla="*/ 6284710 h 6284710"/>
              <a:gd name="connsiteX4" fmla="*/ 1394898 w 4059076"/>
              <a:gd name="connsiteY4" fmla="*/ 3351 h 6284710"/>
              <a:gd name="connsiteX0" fmla="*/ 1533037 w 4197215"/>
              <a:gd name="connsiteY0" fmla="*/ 3351 h 6506724"/>
              <a:gd name="connsiteX1" fmla="*/ 4195787 w 4197215"/>
              <a:gd name="connsiteY1" fmla="*/ 0 h 6506724"/>
              <a:gd name="connsiteX2" fmla="*/ 4197215 w 4197215"/>
              <a:gd name="connsiteY2" fmla="*/ 5833374 h 6506724"/>
              <a:gd name="connsiteX3" fmla="*/ 0 w 4197215"/>
              <a:gd name="connsiteY3" fmla="*/ 6506724 h 6506724"/>
              <a:gd name="connsiteX4" fmla="*/ 1533037 w 4197215"/>
              <a:gd name="connsiteY4" fmla="*/ 3351 h 65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7215" h="6506724">
                <a:moveTo>
                  <a:pt x="1533037" y="3351"/>
                </a:moveTo>
                <a:lnTo>
                  <a:pt x="4195787" y="0"/>
                </a:lnTo>
                <a:lnTo>
                  <a:pt x="4197215" y="5833374"/>
                </a:lnTo>
                <a:lnTo>
                  <a:pt x="0" y="6506724"/>
                </a:lnTo>
                <a:lnTo>
                  <a:pt x="1533037" y="3351"/>
                </a:lnTo>
                <a:close/>
              </a:path>
            </a:pathLst>
          </a:custGeom>
          <a:noFill/>
          <a:ln w="9525" algn="ctr">
            <a:noFill/>
            <a:miter lim="800000"/>
            <a:headEnd/>
            <a:tailEnd/>
          </a:ln>
          <a:effectLst/>
        </p:spPr>
        <p:txBody>
          <a:bodyPr/>
          <a:lstStyle/>
          <a:p>
            <a:r>
              <a:rPr lang="en-US" smtClean="0"/>
              <a:t>Click icon to add picture</a:t>
            </a:r>
            <a:endParaRPr lang="en-US"/>
          </a:p>
        </p:txBody>
      </p:sp>
      <p:sp>
        <p:nvSpPr>
          <p:cNvPr id="5" name="Text Placeholder 4"/>
          <p:cNvSpPr>
            <a:spLocks noGrp="1"/>
          </p:cNvSpPr>
          <p:nvPr>
            <p:ph type="body" sz="quarter" idx="20" hasCustomPrompt="1"/>
          </p:nvPr>
        </p:nvSpPr>
        <p:spPr>
          <a:xfrm>
            <a:off x="636589" y="1590676"/>
            <a:ext cx="7313436" cy="1157287"/>
          </a:xfrm>
        </p:spPr>
        <p:txBody>
          <a:bodyPr anchor="b"/>
          <a:lstStyle>
            <a:lvl1pPr marL="0" indent="0">
              <a:lnSpc>
                <a:spcPct val="80000"/>
              </a:lnSpc>
              <a:buFont typeface="Arial"/>
              <a:buNone/>
              <a:defRPr baseline="0">
                <a:solidFill>
                  <a:schemeClr val="accent1"/>
                </a:solidFill>
                <a:latin typeface="Franklin Gothic Medium"/>
                <a:cs typeface="Franklin Gothic Medium"/>
              </a:defRPr>
            </a:lvl1pPr>
          </a:lstStyle>
          <a:p>
            <a:pPr lvl="0"/>
            <a:r>
              <a:rPr lang="en-AU" dirty="0" smtClean="0"/>
              <a:t>LOREM IPSUM SIT DOLOR AMET CONSECTETUR ADIPISCING ELIT</a:t>
            </a:r>
            <a:endParaRPr lang="en-US" dirty="0"/>
          </a:p>
        </p:txBody>
      </p:sp>
    </p:spTree>
    <p:extLst>
      <p:ext uri="{BB962C8B-B14F-4D97-AF65-F5344CB8AC3E}">
        <p14:creationId xmlns:p14="http://schemas.microsoft.com/office/powerpoint/2010/main" val="4137538768"/>
      </p:ext>
    </p:extLst>
  </p:cSld>
  <p:clrMapOvr>
    <a:masterClrMapping/>
  </p:clrMapOvr>
  <p:transition spd="med">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 Text + SCA Backgroun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3411" y="6282442"/>
            <a:ext cx="1985014" cy="471410"/>
          </a:xfrm>
          <a:prstGeom prst="rect">
            <a:avLst/>
          </a:prstGeom>
        </p:spPr>
      </p:pic>
      <p:cxnSp>
        <p:nvCxnSpPr>
          <p:cNvPr id="6" name="Straight Connector 5"/>
          <p:cNvCxnSpPr/>
          <p:nvPr userDrawn="1"/>
        </p:nvCxnSpPr>
        <p:spPr bwMode="auto">
          <a:xfrm>
            <a:off x="636589" y="6204042"/>
            <a:ext cx="10891836" cy="0"/>
          </a:xfrm>
          <a:prstGeom prst="line">
            <a:avLst/>
          </a:prstGeom>
          <a:solidFill>
            <a:schemeClr val="accent1"/>
          </a:solidFill>
          <a:ln w="3175" cap="flat" cmpd="sng" algn="ctr">
            <a:gradFill flip="none" rotWithShape="1">
              <a:gsLst>
                <a:gs pos="51000">
                  <a:schemeClr val="bg1"/>
                </a:gs>
                <a:gs pos="100000">
                  <a:schemeClr val="bg1">
                    <a:alpha val="10000"/>
                  </a:schemeClr>
                </a:gs>
                <a:gs pos="0">
                  <a:schemeClr val="bg1">
                    <a:alpha val="90000"/>
                  </a:schemeClr>
                </a:gs>
              </a:gsLst>
              <a:path path="circle">
                <a:fillToRect l="50000" t="50000" r="50000" b="50000"/>
              </a:path>
              <a:tileRect/>
            </a:gradFill>
            <a:prstDash val="solid"/>
            <a:round/>
            <a:headEnd type="none" w="med" len="med"/>
            <a:tailEnd type="none" w="med" len="med"/>
          </a:ln>
          <a:effectLst/>
        </p:spPr>
      </p:cxnSp>
      <p:sp>
        <p:nvSpPr>
          <p:cNvPr id="7" name="Title 1"/>
          <p:cNvSpPr>
            <a:spLocks noGrp="1"/>
          </p:cNvSpPr>
          <p:nvPr>
            <p:ph type="title" hasCustomPrompt="1"/>
          </p:nvPr>
        </p:nvSpPr>
        <p:spPr>
          <a:xfrm>
            <a:off x="636589" y="45723"/>
            <a:ext cx="10891836" cy="1090927"/>
          </a:xfrm>
        </p:spPr>
        <p:txBody>
          <a:bodyPr anchor="b"/>
          <a:lstStyle>
            <a:lvl1pPr>
              <a:lnSpc>
                <a:spcPct val="80000"/>
              </a:lnSpc>
              <a:defRPr cap="all">
                <a:solidFill>
                  <a:schemeClr val="bg1"/>
                </a:solidFill>
                <a:latin typeface="Franklin Gothic Medium"/>
                <a:cs typeface="Franklin Gothic Medium"/>
              </a:defRPr>
            </a:lvl1pPr>
          </a:lstStyle>
          <a:p>
            <a:r>
              <a:rPr lang="en-GB" noProof="0" dirty="0" smtClean="0"/>
              <a:t>Click to edit master title</a:t>
            </a:r>
            <a:endParaRPr lang="en-GB" noProof="0" dirty="0"/>
          </a:p>
        </p:txBody>
      </p:sp>
      <p:sp>
        <p:nvSpPr>
          <p:cNvPr id="8" name="Text Placeholder 3"/>
          <p:cNvSpPr>
            <a:spLocks noGrp="1"/>
          </p:cNvSpPr>
          <p:nvPr>
            <p:ph type="body" sz="quarter" idx="13"/>
          </p:nvPr>
        </p:nvSpPr>
        <p:spPr>
          <a:xfrm>
            <a:off x="636590" y="1468438"/>
            <a:ext cx="10891836" cy="428681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624965712"/>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9" name="Picture 8" descr="SCA-Preso-Template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8" name="Rectangle 12"/>
          <p:cNvSpPr>
            <a:spLocks noGrp="1" noChangeArrowheads="1"/>
          </p:cNvSpPr>
          <p:nvPr>
            <p:ph type="ctrTitle" hasCustomPrompt="1"/>
          </p:nvPr>
        </p:nvSpPr>
        <p:spPr bwMode="auto">
          <a:xfrm>
            <a:off x="2314740" y="1767415"/>
            <a:ext cx="7559346" cy="1595619"/>
          </a:xfrm>
          <a:prstGeom prst="rect">
            <a:avLst/>
          </a:prstGeom>
          <a:noFill/>
          <a:ln>
            <a:miter lim="800000"/>
            <a:headEnd/>
            <a:tailEnd/>
          </a:ln>
        </p:spPr>
        <p:txBody>
          <a:bodyPr vert="horz" wrap="square" lIns="0" tIns="0" rIns="0" bIns="0" numCol="1" anchor="b" anchorCtr="0" compatLnSpc="1">
            <a:prstTxWarp prst="textNoShape">
              <a:avLst/>
            </a:prstTxWarp>
            <a:normAutofit/>
          </a:bodyPr>
          <a:lstStyle>
            <a:lvl1pPr algn="ctr">
              <a:lnSpc>
                <a:spcPct val="90000"/>
              </a:lnSpc>
              <a:defRPr sz="4799" cap="all">
                <a:solidFill>
                  <a:schemeClr val="bg1"/>
                </a:solidFill>
                <a:latin typeface="Franklin Gothic Medium"/>
                <a:cs typeface="Franklin Gothic Medium"/>
              </a:defRPr>
            </a:lvl1pPr>
          </a:lstStyle>
          <a:p>
            <a:r>
              <a:rPr lang="en-GB" dirty="0" smtClean="0"/>
              <a:t>SHORT PRESENTATION </a:t>
            </a:r>
            <a:br>
              <a:rPr lang="en-GB" dirty="0" smtClean="0"/>
            </a:br>
            <a:r>
              <a:rPr lang="en-GB" dirty="0" smtClean="0"/>
              <a:t>TITLE GOES HERE</a:t>
            </a:r>
            <a:endParaRPr lang="en-GB" dirty="0"/>
          </a:p>
        </p:txBody>
      </p:sp>
      <p:sp>
        <p:nvSpPr>
          <p:cNvPr id="11" name="Rectangle 13"/>
          <p:cNvSpPr>
            <a:spLocks noGrp="1" noChangeArrowheads="1"/>
          </p:cNvSpPr>
          <p:nvPr>
            <p:ph type="subTitle" idx="1"/>
          </p:nvPr>
        </p:nvSpPr>
        <p:spPr>
          <a:xfrm>
            <a:off x="2314740" y="3490617"/>
            <a:ext cx="7559346" cy="852791"/>
          </a:xfrm>
          <a:prstGeom prst="rect">
            <a:avLst/>
          </a:prstGeom>
          <a:ln/>
        </p:spPr>
        <p:txBody>
          <a:bodyPr/>
          <a:lstStyle>
            <a:lvl1pPr marL="0" indent="0" algn="ctr">
              <a:lnSpc>
                <a:spcPct val="90000"/>
              </a:lnSpc>
              <a:buNone/>
              <a:defRPr sz="2399" b="0" i="0">
                <a:solidFill>
                  <a:schemeClr val="bg1"/>
                </a:solidFill>
                <a:latin typeface="Franklin Gothic Book"/>
                <a:cs typeface="Franklin Gothic Book"/>
              </a:defRPr>
            </a:lvl1pPr>
          </a:lstStyle>
          <a:p>
            <a:r>
              <a:rPr lang="en-US" smtClean="0"/>
              <a:t>Click to edit Master subtitle style</a:t>
            </a:r>
            <a:endParaRPr lang="en-GB" dirty="0" smtClean="0"/>
          </a:p>
        </p:txBody>
      </p:sp>
      <p:pic>
        <p:nvPicPr>
          <p:cNvPr id="12" name="Picture 11" descr="SCA_engaging_horiz_logo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0761" y="4425752"/>
            <a:ext cx="2861872" cy="679648"/>
          </a:xfrm>
          <a:prstGeom prst="rect">
            <a:avLst/>
          </a:prstGeom>
        </p:spPr>
      </p:pic>
      <p:cxnSp>
        <p:nvCxnSpPr>
          <p:cNvPr id="13" name="Straight Connector 12"/>
          <p:cNvCxnSpPr/>
          <p:nvPr/>
        </p:nvCxnSpPr>
        <p:spPr bwMode="auto">
          <a:xfrm>
            <a:off x="4129775" y="4199284"/>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spTree>
    <p:extLst>
      <p:ext uri="{BB962C8B-B14F-4D97-AF65-F5344CB8AC3E}">
        <p14:creationId xmlns:p14="http://schemas.microsoft.com/office/powerpoint/2010/main" val="3508460785"/>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562562" y="1508760"/>
            <a:ext cx="11071204" cy="4590288"/>
          </a:xfrm>
        </p:spPr>
        <p:txBody>
          <a:bodyPr lIns="0" tIns="0" rIns="0" bIns="0"/>
          <a:lstStyle>
            <a:lvl1pPr>
              <a:spcBef>
                <a:spcPts val="384"/>
              </a:spcBef>
              <a:defRPr/>
            </a:lvl1pPr>
            <a:lvl2pPr marL="457063" indent="-230331">
              <a:spcBef>
                <a:spcPts val="384"/>
              </a:spcBef>
              <a:defRPr/>
            </a:lvl2pPr>
            <a:lvl3pPr marL="914126" indent="-230331">
              <a:spcBef>
                <a:spcPts val="384"/>
              </a:spcBef>
              <a:defRPr/>
            </a:lvl3pPr>
            <a:lvl4pPr marL="1374787" indent="-233930">
              <a:spcBef>
                <a:spcPts val="384"/>
              </a:spcBef>
              <a:defRPr/>
            </a:lvl4pPr>
            <a:lvl5pPr marL="2058582" indent="-230331">
              <a:spcBef>
                <a:spcPts val="384"/>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2949898"/>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ex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7"/>
          <p:cNvSpPr>
            <a:spLocks noGrp="1"/>
          </p:cNvSpPr>
          <p:nvPr>
            <p:ph type="body" sz="quarter" idx="13"/>
          </p:nvPr>
        </p:nvSpPr>
        <p:spPr>
          <a:xfrm>
            <a:off x="562562" y="1508400"/>
            <a:ext cx="11065179" cy="4590000"/>
          </a:xfrm>
          <a:prstGeom prst="rect">
            <a:avLst/>
          </a:prstGeom>
        </p:spPr>
        <p:txBody>
          <a:bodyPr lIns="0" tIns="0" rIns="0" bIns="0"/>
          <a:lstStyle>
            <a:lvl1pPr marL="172748" indent="-172748">
              <a:spcBef>
                <a:spcPts val="384"/>
              </a:spcBef>
              <a:buClr>
                <a:schemeClr val="tx2"/>
              </a:buClr>
              <a:buFont typeface="Arial" pitchFamily="34" charset="0"/>
              <a:buChar char="•"/>
              <a:tabLst/>
              <a:defRPr b="0"/>
            </a:lvl1pPr>
            <a:lvl2pPr marL="629811" indent="-230331">
              <a:spcBef>
                <a:spcPts val="384"/>
              </a:spcBef>
              <a:buFont typeface="Arial" pitchFamily="34" charset="0"/>
              <a:buChar char="–"/>
              <a:defRPr/>
            </a:lvl2pPr>
            <a:lvl3pPr marL="1076077" indent="-230331">
              <a:spcBef>
                <a:spcPts val="384"/>
              </a:spcBef>
              <a:defRPr/>
            </a:lvl3pPr>
            <a:lvl4pPr marL="1543937" indent="-230331">
              <a:spcBef>
                <a:spcPts val="384"/>
              </a:spcBef>
              <a:defRPr/>
            </a:lvl4pPr>
            <a:lvl5pPr marL="2058582" indent="-230331">
              <a:spcBef>
                <a:spcPts val="384"/>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0219508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44144536"/>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842763"/>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956" y="1593"/>
          <a:ext cx="1952" cy="1587"/>
        </p:xfrm>
        <a:graphic>
          <a:graphicData uri="http://schemas.openxmlformats.org/presentationml/2006/ole">
            <mc:AlternateContent xmlns:mc="http://schemas.openxmlformats.org/markup-compatibility/2006">
              <mc:Choice xmlns:v="urn:schemas-microsoft-com:vml" Requires="v">
                <p:oleObj spid="_x0000_s2294" name="think-cell Slide" r:id="rId4" imgW="360" imgH="360" progId="TCLayout.ActiveDocument.1">
                  <p:embed/>
                </p:oleObj>
              </mc:Choice>
              <mc:Fallback>
                <p:oleObj name="think-cell Slide" r:id="rId4" imgW="360" imgH="360" progId="TCLayout.ActiveDocument.1">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6" y="1593"/>
                        <a:ext cx="1952"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0" y="0"/>
            <a:ext cx="12188825" cy="6858000"/>
          </a:xfrm>
          <a:prstGeom prst="rect">
            <a:avLst/>
          </a:prstGeom>
          <a:solidFill>
            <a:schemeClr val="tx2">
              <a:lumMod val="75000"/>
            </a:schemeClr>
          </a:solidFill>
          <a:ln w="9525">
            <a:solidFill>
              <a:srgbClr val="177B57"/>
            </a:solidFill>
          </a:ln>
          <a:effectLst/>
        </p:spPr>
        <p:style>
          <a:lnRef idx="2">
            <a:schemeClr val="accent1">
              <a:shade val="50000"/>
            </a:schemeClr>
          </a:lnRef>
          <a:fillRef idx="1">
            <a:schemeClr val="accent1"/>
          </a:fillRef>
          <a:effectRef idx="0">
            <a:schemeClr val="accent1"/>
          </a:effectRef>
          <a:fontRef idx="minor">
            <a:schemeClr val="lt1"/>
          </a:fontRef>
        </p:style>
        <p:txBody>
          <a:bodyPr tIns="89977" bIns="89977" rtlCol="0" anchor="ctr"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000000"/>
              </a:solidFill>
              <a:effectLst/>
              <a:uLnTx/>
              <a:uFillTx/>
              <a:latin typeface="Arial"/>
              <a:ea typeface="+mn-ea"/>
              <a:cs typeface="Arial" pitchFamily="34" charset="0"/>
            </a:endParaRPr>
          </a:p>
        </p:txBody>
      </p:sp>
      <p:sp>
        <p:nvSpPr>
          <p:cNvPr id="10" name="TextBox 9"/>
          <p:cNvSpPr txBox="1"/>
          <p:nvPr/>
        </p:nvSpPr>
        <p:spPr>
          <a:xfrm>
            <a:off x="5222446" y="5078645"/>
            <a:ext cx="1743934" cy="581867"/>
          </a:xfrm>
          <a:prstGeom prst="rect">
            <a:avLst/>
          </a:prstGeom>
          <a:noFill/>
          <a:ln>
            <a:noFill/>
          </a:ln>
        </p:spPr>
        <p:txBody>
          <a:bodyPr wrap="none" tIns="89977" bIns="89977" rtlCol="0" anchor="t">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599" b="0" i="0" u="none" strike="noStrike" kern="1200" cap="none" spc="0" normalizeH="0" baseline="0" noProof="0" dirty="0" smtClean="0">
                <a:ln>
                  <a:noFill/>
                </a:ln>
                <a:solidFill>
                  <a:srgbClr val="FFFFFF"/>
                </a:solidFill>
                <a:effectLst/>
                <a:uLnTx/>
                <a:uFillTx/>
                <a:latin typeface="Arial"/>
                <a:ea typeface="+mn-ea"/>
                <a:cs typeface="Arial" pitchFamily="34" charset="0"/>
              </a:rPr>
              <a:t>Thank you</a:t>
            </a:r>
          </a:p>
        </p:txBody>
      </p:sp>
    </p:spTree>
    <p:extLst>
      <p:ext uri="{BB962C8B-B14F-4D97-AF65-F5344CB8AC3E}">
        <p14:creationId xmlns:p14="http://schemas.microsoft.com/office/powerpoint/2010/main" val="1269232137"/>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1583589" y="1620000"/>
            <a:ext cx="10338607" cy="5220000"/>
          </a:xfrm>
        </p:spPr>
        <p:txBody>
          <a:bodyPr/>
          <a:lstStyle>
            <a:lvl4pPr>
              <a:buClr>
                <a:srgbClr val="00A4E4"/>
              </a:buCl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8" name="Footer Placeholder 6"/>
          <p:cNvSpPr>
            <a:spLocks noGrp="1"/>
          </p:cNvSpPr>
          <p:nvPr>
            <p:ph type="ftr" sz="quarter" idx="3"/>
          </p:nvPr>
        </p:nvSpPr>
        <p:spPr>
          <a:xfrm>
            <a:off x="8912666" y="100804"/>
            <a:ext cx="2812068" cy="92333"/>
          </a:xfrm>
          <a:prstGeom prst="rect">
            <a:avLst/>
          </a:prstGeom>
        </p:spPr>
        <p:txBody>
          <a:bodyPr vert="horz" lIns="0" tIns="0" rIns="0" bIns="0" rtlCol="0" anchor="ctr">
            <a:spAutoFit/>
          </a:bodyPr>
          <a:lstStyle>
            <a:lvl1pPr algn="r">
              <a:defRPr lang="en-US" sz="600" kern="1200" dirty="0" smtClean="0">
                <a:solidFill>
                  <a:schemeClr val="accent4">
                    <a:lumMod val="60000"/>
                    <a:lumOff val="40000"/>
                  </a:schemeClr>
                </a:solidFill>
                <a:latin typeface="+mn-lt"/>
                <a:ea typeface="+mn-ea"/>
                <a:cs typeface="+mn-cs"/>
              </a:defRPr>
            </a:lvl1pPr>
          </a:lstStyle>
          <a:p>
            <a:pPr defTabSz="914126" fontAlgn="auto">
              <a:spcBef>
                <a:spcPts val="0"/>
              </a:spcBef>
              <a:spcAft>
                <a:spcPts val="0"/>
              </a:spcAft>
            </a:pPr>
            <a:endParaRPr lang="en-AU">
              <a:solidFill>
                <a:srgbClr val="4D4D4D">
                  <a:lumMod val="60000"/>
                  <a:lumOff val="40000"/>
                </a:srgbClr>
              </a:solidFill>
            </a:endParaRPr>
          </a:p>
        </p:txBody>
      </p:sp>
      <p:sp>
        <p:nvSpPr>
          <p:cNvPr id="9" name="Slide Number Placeholder 10"/>
          <p:cNvSpPr>
            <a:spLocks noGrp="1"/>
          </p:cNvSpPr>
          <p:nvPr>
            <p:ph type="sldNum" sz="quarter" idx="4"/>
          </p:nvPr>
        </p:nvSpPr>
        <p:spPr>
          <a:xfrm>
            <a:off x="11730244" y="100804"/>
            <a:ext cx="191950" cy="92333"/>
          </a:xfrm>
          <a:prstGeom prst="rect">
            <a:avLst/>
          </a:prstGeom>
        </p:spPr>
        <p:txBody>
          <a:bodyPr vert="horz" wrap="square" lIns="0" tIns="0" rIns="0" bIns="0" rtlCol="0" anchor="ctr">
            <a:spAutoFit/>
          </a:bodyPr>
          <a:lstStyle>
            <a:lvl1pPr algn="r">
              <a:defRPr lang="en-US" sz="600" kern="1200" smtClean="0">
                <a:solidFill>
                  <a:schemeClr val="accent4">
                    <a:lumMod val="60000"/>
                    <a:lumOff val="40000"/>
                  </a:schemeClr>
                </a:solidFill>
                <a:latin typeface="+mn-lt"/>
                <a:ea typeface="+mn-ea"/>
                <a:cs typeface="+mn-cs"/>
              </a:defRPr>
            </a:lvl1pPr>
          </a:lstStyle>
          <a:p>
            <a:pPr defTabSz="914126" fontAlgn="auto">
              <a:spcBef>
                <a:spcPts val="0"/>
              </a:spcBef>
              <a:spcAft>
                <a:spcPts val="0"/>
              </a:spcAft>
            </a:pPr>
            <a:fld id="{E81F935C-C222-4D9B-8E5C-763274245463}" type="slidenum">
              <a:rPr lang="en-AU" smtClean="0">
                <a:solidFill>
                  <a:srgbClr val="4D4D4D">
                    <a:lumMod val="60000"/>
                    <a:lumOff val="40000"/>
                  </a:srgbClr>
                </a:solidFill>
              </a:rPr>
              <a:pPr defTabSz="914126" fontAlgn="auto">
                <a:spcBef>
                  <a:spcPts val="0"/>
                </a:spcBef>
                <a:spcAft>
                  <a:spcPts val="0"/>
                </a:spcAft>
              </a:pPr>
              <a:t>‹#›</a:t>
            </a:fld>
            <a:endParaRPr lang="en-AU">
              <a:solidFill>
                <a:srgbClr val="4D4D4D">
                  <a:lumMod val="60000"/>
                  <a:lumOff val="40000"/>
                </a:srgbClr>
              </a:solidFill>
            </a:endParaRPr>
          </a:p>
        </p:txBody>
      </p:sp>
    </p:spTree>
    <p:extLst>
      <p:ext uri="{BB962C8B-B14F-4D97-AF65-F5344CB8AC3E}">
        <p14:creationId xmlns:p14="http://schemas.microsoft.com/office/powerpoint/2010/main" val="20138464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476156996"/>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26" fontAlgn="auto">
              <a:spcBef>
                <a:spcPts val="0"/>
              </a:spcBef>
              <a:spcAft>
                <a:spcPts val="0"/>
              </a:spcAft>
            </a:pPr>
            <a:fld id="{B03E10F3-3381-4A15-8FC7-B18B1B50A900}" type="datetimeFigureOut">
              <a:rPr lang="en-US" smtClean="0">
                <a:solidFill>
                  <a:srgbClr val="000000">
                    <a:tint val="75000"/>
                  </a:srgbClr>
                </a:solidFill>
                <a:latin typeface="Arial"/>
              </a:rPr>
              <a:pPr defTabSz="914126" fontAlgn="auto">
                <a:spcBef>
                  <a:spcPts val="0"/>
                </a:spcBef>
                <a:spcAft>
                  <a:spcPts val="0"/>
                </a:spcAft>
              </a:pPr>
              <a:t>8/30/2018</a:t>
            </a:fld>
            <a:endParaRPr lang="en-US">
              <a:solidFill>
                <a:srgbClr val="000000">
                  <a:tint val="75000"/>
                </a:srgbClr>
              </a:solidFill>
              <a:latin typeface="Arial"/>
            </a:endParaRPr>
          </a:p>
        </p:txBody>
      </p:sp>
      <p:sp>
        <p:nvSpPr>
          <p:cNvPr id="5" name="Footer Placeholder 4"/>
          <p:cNvSpPr>
            <a:spLocks noGrp="1"/>
          </p:cNvSpPr>
          <p:nvPr>
            <p:ph type="ftr" sz="quarter" idx="11"/>
          </p:nvPr>
        </p:nvSpPr>
        <p:spPr/>
        <p:txBody>
          <a:bodyPr/>
          <a:lstStyle/>
          <a:p>
            <a:pPr defTabSz="914126" fontAlgn="auto">
              <a:spcBef>
                <a:spcPts val="0"/>
              </a:spcBef>
              <a:spcAft>
                <a:spcPts val="0"/>
              </a:spcAft>
            </a:pPr>
            <a:endParaRPr lang="en-US">
              <a:solidFill>
                <a:srgbClr val="000000">
                  <a:tint val="75000"/>
                </a:srgbClr>
              </a:solidFill>
              <a:latin typeface="Arial"/>
            </a:endParaRPr>
          </a:p>
        </p:txBody>
      </p:sp>
      <p:sp>
        <p:nvSpPr>
          <p:cNvPr id="6" name="Slide Number Placeholder 5"/>
          <p:cNvSpPr>
            <a:spLocks noGrp="1"/>
          </p:cNvSpPr>
          <p:nvPr>
            <p:ph type="sldNum" sz="quarter" idx="12"/>
          </p:nvPr>
        </p:nvSpPr>
        <p:spPr/>
        <p:txBody>
          <a:bodyPr/>
          <a:lstStyle/>
          <a:p>
            <a:pPr defTabSz="914126" fontAlgn="auto">
              <a:spcBef>
                <a:spcPts val="0"/>
              </a:spcBef>
              <a:spcAft>
                <a:spcPts val="0"/>
              </a:spcAft>
            </a:pPr>
            <a:fld id="{E81F935C-C222-4D9B-8E5C-763274245463}" type="slidenum">
              <a:rPr lang="en-US" smtClean="0">
                <a:solidFill>
                  <a:srgbClr val="000000">
                    <a:tint val="75000"/>
                  </a:srgbClr>
                </a:solidFill>
                <a:latin typeface="Arial"/>
              </a:rPr>
              <a:pPr defTabSz="914126" fontAlgn="auto">
                <a:spcBef>
                  <a:spcPts val="0"/>
                </a:spcBef>
                <a:spcAft>
                  <a:spcPts val="0"/>
                </a:spcAft>
              </a:pPr>
              <a:t>‹#›</a:t>
            </a:fld>
            <a:endParaRPr lang="en-US">
              <a:solidFill>
                <a:srgbClr val="000000">
                  <a:tint val="75000"/>
                </a:srgbClr>
              </a:solidFill>
              <a:latin typeface="Arial"/>
            </a:endParaRPr>
          </a:p>
        </p:txBody>
      </p:sp>
    </p:spTree>
    <p:extLst>
      <p:ext uri="{BB962C8B-B14F-4D97-AF65-F5344CB8AC3E}">
        <p14:creationId xmlns:p14="http://schemas.microsoft.com/office/powerpoint/2010/main" val="1808510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 sub-head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589" y="28575"/>
            <a:ext cx="10891836" cy="1108075"/>
          </a:xfrm>
        </p:spPr>
        <p:txBody>
          <a:bodyPr anchor="b">
            <a:normAutofit/>
          </a:bodyPr>
          <a:lstStyle>
            <a:lvl1pPr>
              <a:lnSpc>
                <a:spcPct val="80000"/>
              </a:lnSpc>
              <a:defRPr sz="3400" cap="all">
                <a:solidFill>
                  <a:schemeClr val="tx1"/>
                </a:solidFill>
                <a:latin typeface="Franklin Gothic Medium"/>
                <a:cs typeface="Franklin Gothic Medium"/>
              </a:defRPr>
            </a:lvl1pPr>
          </a:lstStyle>
          <a:p>
            <a:r>
              <a:rPr lang="en-GB" noProof="0" dirty="0" smtClean="0"/>
              <a:t>Click to edit master title style</a:t>
            </a:r>
            <a:endParaRPr lang="en-GB" noProof="0" dirty="0"/>
          </a:p>
        </p:txBody>
      </p:sp>
      <p:cxnSp>
        <p:nvCxnSpPr>
          <p:cNvPr id="7" name="Straight Connector 6"/>
          <p:cNvCxnSpPr/>
          <p:nvPr userDrawn="1"/>
        </p:nvCxnSpPr>
        <p:spPr bwMode="auto">
          <a:xfrm>
            <a:off x="636588" y="2761441"/>
            <a:ext cx="7313436"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2909888"/>
            <a:ext cx="7313437" cy="2857500"/>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marR="0" indent="0" algn="l" defTabSz="884071" rtl="0" eaLnBrk="1" fontAlgn="base" latinLnBrk="0" hangingPunct="1">
              <a:lnSpc>
                <a:spcPct val="90000"/>
              </a:lnSpc>
              <a:spcBef>
                <a:spcPts val="0"/>
              </a:spcBef>
              <a:spcAft>
                <a:spcPts val="800"/>
              </a:spcAft>
              <a:buClrTx/>
              <a:buSzTx/>
              <a:buFontTx/>
              <a:buNone/>
              <a:tabLst/>
              <a:defRPr lang="en-US" sz="2000" i="0" kern="1200" spc="-20" baseline="0" dirty="0">
                <a:solidFill>
                  <a:schemeClr val="tx1"/>
                </a:solidFill>
              </a:defRPr>
            </a:lvl1pPr>
          </a:lstStyle>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p>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a:t>
            </a:r>
            <a:endParaRPr lang="en-US" dirty="0" smtClean="0"/>
          </a:p>
          <a:p>
            <a:pPr lvl="0">
              <a:spcBef>
                <a:spcPts val="0"/>
              </a:spcBef>
              <a:spcAft>
                <a:spcPts val="800"/>
              </a:spcAft>
            </a:pPr>
            <a:endParaRPr lang="en-US" dirty="0"/>
          </a:p>
        </p:txBody>
      </p:sp>
      <p:sp>
        <p:nvSpPr>
          <p:cNvPr id="8" name="Text Placeholder 4"/>
          <p:cNvSpPr>
            <a:spLocks noGrp="1"/>
          </p:cNvSpPr>
          <p:nvPr>
            <p:ph type="body" sz="quarter" idx="20" hasCustomPrompt="1"/>
          </p:nvPr>
        </p:nvSpPr>
        <p:spPr>
          <a:xfrm>
            <a:off x="636589" y="1610433"/>
            <a:ext cx="7313436" cy="1151008"/>
          </a:xfrm>
        </p:spPr>
        <p:txBody>
          <a:bodyPr anchor="b"/>
          <a:lstStyle>
            <a:lvl1pPr marL="0" indent="0">
              <a:lnSpc>
                <a:spcPct val="80000"/>
              </a:lnSpc>
              <a:buFont typeface="Arial"/>
              <a:buNone/>
              <a:defRPr baseline="0">
                <a:solidFill>
                  <a:schemeClr val="accent1"/>
                </a:solidFill>
                <a:latin typeface="Franklin Gothic Medium"/>
                <a:cs typeface="Franklin Gothic Medium"/>
              </a:defRPr>
            </a:lvl1pPr>
          </a:lstStyle>
          <a:p>
            <a:pPr lvl="0"/>
            <a:r>
              <a:rPr lang="en-AU" dirty="0" smtClean="0"/>
              <a:t>LOREM IPSUM SIT DOLOR AMET CONSECTETUR ADIPISCING ELIT</a:t>
            </a:r>
          </a:p>
        </p:txBody>
      </p:sp>
      <p:sp>
        <p:nvSpPr>
          <p:cNvPr id="9"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376474590"/>
      </p:ext>
    </p:extLst>
  </p:cSld>
  <p:clrMapOvr>
    <a:masterClrMapping/>
  </p:clrMapOvr>
  <p:transition spd="med">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9" name="Picture 8" descr="SCA-Preso-Template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8" name="Rectangle 12"/>
          <p:cNvSpPr>
            <a:spLocks noGrp="1" noChangeArrowheads="1"/>
          </p:cNvSpPr>
          <p:nvPr>
            <p:ph type="ctrTitle" hasCustomPrompt="1"/>
          </p:nvPr>
        </p:nvSpPr>
        <p:spPr bwMode="auto">
          <a:xfrm>
            <a:off x="2314740" y="1767415"/>
            <a:ext cx="7559346" cy="1595619"/>
          </a:xfrm>
          <a:prstGeom prst="rect">
            <a:avLst/>
          </a:prstGeom>
          <a:noFill/>
          <a:ln>
            <a:miter lim="800000"/>
            <a:headEnd/>
            <a:tailEnd/>
          </a:ln>
        </p:spPr>
        <p:txBody>
          <a:bodyPr vert="horz" wrap="square" lIns="0" tIns="0" rIns="0" bIns="0" numCol="1" anchor="b" anchorCtr="0" compatLnSpc="1">
            <a:prstTxWarp prst="textNoShape">
              <a:avLst/>
            </a:prstTxWarp>
            <a:normAutofit/>
          </a:bodyPr>
          <a:lstStyle>
            <a:lvl1pPr algn="ctr">
              <a:lnSpc>
                <a:spcPct val="90000"/>
              </a:lnSpc>
              <a:defRPr sz="4799" cap="all">
                <a:solidFill>
                  <a:schemeClr val="bg1"/>
                </a:solidFill>
                <a:latin typeface="Franklin Gothic Medium"/>
                <a:cs typeface="Franklin Gothic Medium"/>
              </a:defRPr>
            </a:lvl1pPr>
          </a:lstStyle>
          <a:p>
            <a:r>
              <a:rPr lang="en-GB" dirty="0" smtClean="0"/>
              <a:t>SHORT PRESENTATION </a:t>
            </a:r>
            <a:br>
              <a:rPr lang="en-GB" dirty="0" smtClean="0"/>
            </a:br>
            <a:r>
              <a:rPr lang="en-GB" dirty="0" smtClean="0"/>
              <a:t>TITLE GOES HERE</a:t>
            </a:r>
            <a:endParaRPr lang="en-GB" dirty="0"/>
          </a:p>
        </p:txBody>
      </p:sp>
      <p:sp>
        <p:nvSpPr>
          <p:cNvPr id="11" name="Rectangle 13"/>
          <p:cNvSpPr>
            <a:spLocks noGrp="1" noChangeArrowheads="1"/>
          </p:cNvSpPr>
          <p:nvPr>
            <p:ph type="subTitle" idx="1"/>
          </p:nvPr>
        </p:nvSpPr>
        <p:spPr>
          <a:xfrm>
            <a:off x="2314740" y="3490617"/>
            <a:ext cx="7559346" cy="852791"/>
          </a:xfrm>
          <a:prstGeom prst="rect">
            <a:avLst/>
          </a:prstGeom>
          <a:ln/>
        </p:spPr>
        <p:txBody>
          <a:bodyPr/>
          <a:lstStyle>
            <a:lvl1pPr marL="0" indent="0" algn="ctr">
              <a:lnSpc>
                <a:spcPct val="90000"/>
              </a:lnSpc>
              <a:buNone/>
              <a:defRPr sz="2399" b="0" i="0">
                <a:solidFill>
                  <a:schemeClr val="bg1"/>
                </a:solidFill>
                <a:latin typeface="Franklin Gothic Book"/>
                <a:cs typeface="Franklin Gothic Book"/>
              </a:defRPr>
            </a:lvl1pPr>
          </a:lstStyle>
          <a:p>
            <a:r>
              <a:rPr lang="en-US" smtClean="0"/>
              <a:t>Click to edit Master subtitle style</a:t>
            </a:r>
            <a:endParaRPr lang="en-GB" dirty="0" smtClean="0"/>
          </a:p>
        </p:txBody>
      </p:sp>
      <p:pic>
        <p:nvPicPr>
          <p:cNvPr id="12" name="Picture 11" descr="SCA_engaging_horiz_logo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0761" y="4425752"/>
            <a:ext cx="2861872" cy="679648"/>
          </a:xfrm>
          <a:prstGeom prst="rect">
            <a:avLst/>
          </a:prstGeom>
        </p:spPr>
      </p:pic>
      <p:cxnSp>
        <p:nvCxnSpPr>
          <p:cNvPr id="13" name="Straight Connector 12"/>
          <p:cNvCxnSpPr/>
          <p:nvPr/>
        </p:nvCxnSpPr>
        <p:spPr bwMode="auto">
          <a:xfrm>
            <a:off x="4129775" y="4199284"/>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spTree>
    <p:extLst>
      <p:ext uri="{BB962C8B-B14F-4D97-AF65-F5344CB8AC3E}">
        <p14:creationId xmlns:p14="http://schemas.microsoft.com/office/powerpoint/2010/main" val="3622956468"/>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562562" y="1508760"/>
            <a:ext cx="11071204" cy="4590288"/>
          </a:xfrm>
        </p:spPr>
        <p:txBody>
          <a:bodyPr lIns="0" tIns="0" rIns="0" bIns="0"/>
          <a:lstStyle>
            <a:lvl1pPr>
              <a:spcBef>
                <a:spcPts val="384"/>
              </a:spcBef>
              <a:defRPr/>
            </a:lvl1pPr>
            <a:lvl2pPr marL="457063" indent="-230331">
              <a:spcBef>
                <a:spcPts val="384"/>
              </a:spcBef>
              <a:defRPr/>
            </a:lvl2pPr>
            <a:lvl3pPr marL="914126" indent="-230331">
              <a:spcBef>
                <a:spcPts val="384"/>
              </a:spcBef>
              <a:defRPr/>
            </a:lvl3pPr>
            <a:lvl4pPr marL="1374787" indent="-233930">
              <a:spcBef>
                <a:spcPts val="384"/>
              </a:spcBef>
              <a:defRPr/>
            </a:lvl4pPr>
            <a:lvl5pPr marL="2058582" indent="-230331">
              <a:spcBef>
                <a:spcPts val="384"/>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743231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ex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7"/>
          <p:cNvSpPr>
            <a:spLocks noGrp="1"/>
          </p:cNvSpPr>
          <p:nvPr>
            <p:ph type="body" sz="quarter" idx="13"/>
          </p:nvPr>
        </p:nvSpPr>
        <p:spPr>
          <a:xfrm>
            <a:off x="562562" y="1508400"/>
            <a:ext cx="11065179" cy="4590000"/>
          </a:xfrm>
          <a:prstGeom prst="rect">
            <a:avLst/>
          </a:prstGeom>
        </p:spPr>
        <p:txBody>
          <a:bodyPr lIns="0" tIns="0" rIns="0" bIns="0"/>
          <a:lstStyle>
            <a:lvl1pPr marL="172748" indent="-172748">
              <a:spcBef>
                <a:spcPts val="384"/>
              </a:spcBef>
              <a:buClr>
                <a:schemeClr val="tx2"/>
              </a:buClr>
              <a:buFont typeface="Arial" pitchFamily="34" charset="0"/>
              <a:buChar char="•"/>
              <a:tabLst/>
              <a:defRPr b="0"/>
            </a:lvl1pPr>
            <a:lvl2pPr marL="629811" indent="-230331">
              <a:spcBef>
                <a:spcPts val="384"/>
              </a:spcBef>
              <a:buFont typeface="Arial" pitchFamily="34" charset="0"/>
              <a:buChar char="–"/>
              <a:defRPr/>
            </a:lvl2pPr>
            <a:lvl3pPr marL="1076077" indent="-230331">
              <a:spcBef>
                <a:spcPts val="384"/>
              </a:spcBef>
              <a:defRPr/>
            </a:lvl3pPr>
            <a:lvl4pPr marL="1543937" indent="-230331">
              <a:spcBef>
                <a:spcPts val="384"/>
              </a:spcBef>
              <a:defRPr/>
            </a:lvl4pPr>
            <a:lvl5pPr marL="2058582" indent="-230331">
              <a:spcBef>
                <a:spcPts val="384"/>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8101685"/>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779436449"/>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413334"/>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956" y="1593"/>
          <a:ext cx="1952" cy="1587"/>
        </p:xfrm>
        <a:graphic>
          <a:graphicData uri="http://schemas.openxmlformats.org/presentationml/2006/ole">
            <mc:AlternateContent xmlns:mc="http://schemas.openxmlformats.org/markup-compatibility/2006">
              <mc:Choice xmlns:v="urn:schemas-microsoft-com:vml" Requires="v">
                <p:oleObj spid="_x0000_s4342" name="think-cell Slide" r:id="rId4" imgW="360" imgH="360" progId="TCLayout.ActiveDocument.1">
                  <p:embed/>
                </p:oleObj>
              </mc:Choice>
              <mc:Fallback>
                <p:oleObj name="think-cell Slide" r:id="rId4" imgW="360" imgH="360" progId="TCLayout.ActiveDocument.1">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6" y="1593"/>
                        <a:ext cx="1952"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0" y="0"/>
            <a:ext cx="12188825" cy="6858000"/>
          </a:xfrm>
          <a:prstGeom prst="rect">
            <a:avLst/>
          </a:prstGeom>
          <a:solidFill>
            <a:schemeClr val="tx2">
              <a:lumMod val="75000"/>
            </a:schemeClr>
          </a:solidFill>
          <a:ln w="9525">
            <a:solidFill>
              <a:srgbClr val="177B57"/>
            </a:solidFill>
          </a:ln>
          <a:effectLst/>
        </p:spPr>
        <p:style>
          <a:lnRef idx="2">
            <a:schemeClr val="accent1">
              <a:shade val="50000"/>
            </a:schemeClr>
          </a:lnRef>
          <a:fillRef idx="1">
            <a:schemeClr val="accent1"/>
          </a:fillRef>
          <a:effectRef idx="0">
            <a:schemeClr val="accent1"/>
          </a:effectRef>
          <a:fontRef idx="minor">
            <a:schemeClr val="lt1"/>
          </a:fontRef>
        </p:style>
        <p:txBody>
          <a:bodyPr tIns="89977" bIns="89977" rtlCol="0" anchor="ctr"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000000"/>
              </a:solidFill>
              <a:effectLst/>
              <a:uLnTx/>
              <a:uFillTx/>
              <a:latin typeface="Arial"/>
              <a:ea typeface="+mn-ea"/>
              <a:cs typeface="Arial" pitchFamily="34" charset="0"/>
            </a:endParaRPr>
          </a:p>
        </p:txBody>
      </p:sp>
      <p:sp>
        <p:nvSpPr>
          <p:cNvPr id="10" name="TextBox 9"/>
          <p:cNvSpPr txBox="1"/>
          <p:nvPr/>
        </p:nvSpPr>
        <p:spPr>
          <a:xfrm>
            <a:off x="5222446" y="5078645"/>
            <a:ext cx="1743934" cy="581867"/>
          </a:xfrm>
          <a:prstGeom prst="rect">
            <a:avLst/>
          </a:prstGeom>
          <a:noFill/>
          <a:ln>
            <a:noFill/>
          </a:ln>
        </p:spPr>
        <p:txBody>
          <a:bodyPr wrap="none" tIns="89977" bIns="89977" rtlCol="0" anchor="t">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599" b="0" i="0" u="none" strike="noStrike" kern="1200" cap="none" spc="0" normalizeH="0" baseline="0" noProof="0" dirty="0" smtClean="0">
                <a:ln>
                  <a:noFill/>
                </a:ln>
                <a:solidFill>
                  <a:srgbClr val="FFFFFF"/>
                </a:solidFill>
                <a:effectLst/>
                <a:uLnTx/>
                <a:uFillTx/>
                <a:latin typeface="Arial"/>
                <a:ea typeface="+mn-ea"/>
                <a:cs typeface="Arial" pitchFamily="34" charset="0"/>
              </a:rPr>
              <a:t>Thank you</a:t>
            </a:r>
          </a:p>
        </p:txBody>
      </p:sp>
    </p:spTree>
    <p:extLst>
      <p:ext uri="{BB962C8B-B14F-4D97-AF65-F5344CB8AC3E}">
        <p14:creationId xmlns:p14="http://schemas.microsoft.com/office/powerpoint/2010/main" val="2882955143"/>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1583589" y="1620000"/>
            <a:ext cx="10338607" cy="5220000"/>
          </a:xfrm>
        </p:spPr>
        <p:txBody>
          <a:bodyPr/>
          <a:lstStyle>
            <a:lvl4pPr>
              <a:buClr>
                <a:srgbClr val="00A4E4"/>
              </a:buCl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8" name="Footer Placeholder 6"/>
          <p:cNvSpPr>
            <a:spLocks noGrp="1"/>
          </p:cNvSpPr>
          <p:nvPr>
            <p:ph type="ftr" sz="quarter" idx="3"/>
          </p:nvPr>
        </p:nvSpPr>
        <p:spPr>
          <a:xfrm>
            <a:off x="8912666" y="100804"/>
            <a:ext cx="2812068" cy="92333"/>
          </a:xfrm>
          <a:prstGeom prst="rect">
            <a:avLst/>
          </a:prstGeom>
        </p:spPr>
        <p:txBody>
          <a:bodyPr vert="horz" lIns="0" tIns="0" rIns="0" bIns="0" rtlCol="0" anchor="ctr">
            <a:spAutoFit/>
          </a:bodyPr>
          <a:lstStyle>
            <a:lvl1pPr algn="r">
              <a:defRPr lang="en-US" sz="600" kern="1200" dirty="0" smtClean="0">
                <a:solidFill>
                  <a:schemeClr val="accent4">
                    <a:lumMod val="60000"/>
                    <a:lumOff val="40000"/>
                  </a:schemeClr>
                </a:solidFill>
                <a:latin typeface="+mn-lt"/>
                <a:ea typeface="+mn-ea"/>
                <a:cs typeface="+mn-cs"/>
              </a:defRPr>
            </a:lvl1pPr>
          </a:lstStyle>
          <a:p>
            <a:pPr defTabSz="914126" fontAlgn="auto">
              <a:spcBef>
                <a:spcPts val="0"/>
              </a:spcBef>
              <a:spcAft>
                <a:spcPts val="0"/>
              </a:spcAft>
            </a:pPr>
            <a:endParaRPr lang="en-AU">
              <a:solidFill>
                <a:srgbClr val="4D4D4D">
                  <a:lumMod val="60000"/>
                  <a:lumOff val="40000"/>
                </a:srgbClr>
              </a:solidFill>
            </a:endParaRPr>
          </a:p>
        </p:txBody>
      </p:sp>
      <p:sp>
        <p:nvSpPr>
          <p:cNvPr id="9" name="Slide Number Placeholder 10"/>
          <p:cNvSpPr>
            <a:spLocks noGrp="1"/>
          </p:cNvSpPr>
          <p:nvPr>
            <p:ph type="sldNum" sz="quarter" idx="4"/>
          </p:nvPr>
        </p:nvSpPr>
        <p:spPr>
          <a:xfrm>
            <a:off x="11730244" y="100804"/>
            <a:ext cx="191950" cy="92333"/>
          </a:xfrm>
          <a:prstGeom prst="rect">
            <a:avLst/>
          </a:prstGeom>
        </p:spPr>
        <p:txBody>
          <a:bodyPr vert="horz" wrap="square" lIns="0" tIns="0" rIns="0" bIns="0" rtlCol="0" anchor="ctr">
            <a:spAutoFit/>
          </a:bodyPr>
          <a:lstStyle>
            <a:lvl1pPr algn="r">
              <a:defRPr lang="en-US" sz="600" kern="1200" smtClean="0">
                <a:solidFill>
                  <a:schemeClr val="accent4">
                    <a:lumMod val="60000"/>
                    <a:lumOff val="40000"/>
                  </a:schemeClr>
                </a:solidFill>
                <a:latin typeface="+mn-lt"/>
                <a:ea typeface="+mn-ea"/>
                <a:cs typeface="+mn-cs"/>
              </a:defRPr>
            </a:lvl1pPr>
          </a:lstStyle>
          <a:p>
            <a:pPr defTabSz="914126" fontAlgn="auto">
              <a:spcBef>
                <a:spcPts val="0"/>
              </a:spcBef>
              <a:spcAft>
                <a:spcPts val="0"/>
              </a:spcAft>
            </a:pPr>
            <a:fld id="{E81F935C-C222-4D9B-8E5C-763274245463}" type="slidenum">
              <a:rPr lang="en-AU" smtClean="0">
                <a:solidFill>
                  <a:srgbClr val="4D4D4D">
                    <a:lumMod val="60000"/>
                    <a:lumOff val="40000"/>
                  </a:srgbClr>
                </a:solidFill>
              </a:rPr>
              <a:pPr defTabSz="914126" fontAlgn="auto">
                <a:spcBef>
                  <a:spcPts val="0"/>
                </a:spcBef>
                <a:spcAft>
                  <a:spcPts val="0"/>
                </a:spcAft>
              </a:pPr>
              <a:t>‹#›</a:t>
            </a:fld>
            <a:endParaRPr lang="en-AU">
              <a:solidFill>
                <a:srgbClr val="4D4D4D">
                  <a:lumMod val="60000"/>
                  <a:lumOff val="40000"/>
                </a:srgbClr>
              </a:solidFill>
            </a:endParaRPr>
          </a:p>
        </p:txBody>
      </p:sp>
    </p:spTree>
    <p:extLst>
      <p:ext uri="{BB962C8B-B14F-4D97-AF65-F5344CB8AC3E}">
        <p14:creationId xmlns:p14="http://schemas.microsoft.com/office/powerpoint/2010/main" val="1764296421"/>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838536009"/>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26" fontAlgn="auto">
              <a:spcBef>
                <a:spcPts val="0"/>
              </a:spcBef>
              <a:spcAft>
                <a:spcPts val="0"/>
              </a:spcAft>
            </a:pPr>
            <a:fld id="{B03E10F3-3381-4A15-8FC7-B18B1B50A900}" type="datetimeFigureOut">
              <a:rPr lang="en-US" smtClean="0">
                <a:solidFill>
                  <a:srgbClr val="000000">
                    <a:tint val="75000"/>
                  </a:srgbClr>
                </a:solidFill>
                <a:latin typeface="Arial"/>
              </a:rPr>
              <a:pPr defTabSz="914126" fontAlgn="auto">
                <a:spcBef>
                  <a:spcPts val="0"/>
                </a:spcBef>
                <a:spcAft>
                  <a:spcPts val="0"/>
                </a:spcAft>
              </a:pPr>
              <a:t>8/30/2018</a:t>
            </a:fld>
            <a:endParaRPr lang="en-US">
              <a:solidFill>
                <a:srgbClr val="000000">
                  <a:tint val="75000"/>
                </a:srgbClr>
              </a:solidFill>
              <a:latin typeface="Arial"/>
            </a:endParaRPr>
          </a:p>
        </p:txBody>
      </p:sp>
      <p:sp>
        <p:nvSpPr>
          <p:cNvPr id="5" name="Footer Placeholder 4"/>
          <p:cNvSpPr>
            <a:spLocks noGrp="1"/>
          </p:cNvSpPr>
          <p:nvPr>
            <p:ph type="ftr" sz="quarter" idx="11"/>
          </p:nvPr>
        </p:nvSpPr>
        <p:spPr/>
        <p:txBody>
          <a:bodyPr/>
          <a:lstStyle/>
          <a:p>
            <a:pPr defTabSz="914126" fontAlgn="auto">
              <a:spcBef>
                <a:spcPts val="0"/>
              </a:spcBef>
              <a:spcAft>
                <a:spcPts val="0"/>
              </a:spcAft>
            </a:pPr>
            <a:endParaRPr lang="en-US">
              <a:solidFill>
                <a:srgbClr val="000000">
                  <a:tint val="75000"/>
                </a:srgbClr>
              </a:solidFill>
              <a:latin typeface="Arial"/>
            </a:endParaRPr>
          </a:p>
        </p:txBody>
      </p:sp>
      <p:sp>
        <p:nvSpPr>
          <p:cNvPr id="6" name="Slide Number Placeholder 5"/>
          <p:cNvSpPr>
            <a:spLocks noGrp="1"/>
          </p:cNvSpPr>
          <p:nvPr>
            <p:ph type="sldNum" sz="quarter" idx="12"/>
          </p:nvPr>
        </p:nvSpPr>
        <p:spPr/>
        <p:txBody>
          <a:bodyPr/>
          <a:lstStyle/>
          <a:p>
            <a:pPr defTabSz="914126" fontAlgn="auto">
              <a:spcBef>
                <a:spcPts val="0"/>
              </a:spcBef>
              <a:spcAft>
                <a:spcPts val="0"/>
              </a:spcAft>
            </a:pPr>
            <a:fld id="{E81F935C-C222-4D9B-8E5C-763274245463}" type="slidenum">
              <a:rPr lang="en-US" smtClean="0">
                <a:solidFill>
                  <a:srgbClr val="000000">
                    <a:tint val="75000"/>
                  </a:srgbClr>
                </a:solidFill>
                <a:latin typeface="Arial"/>
              </a:rPr>
              <a:pPr defTabSz="914126" fontAlgn="auto">
                <a:spcBef>
                  <a:spcPts val="0"/>
                </a:spcBef>
                <a:spcAft>
                  <a:spcPts val="0"/>
                </a:spcAft>
              </a:pPr>
              <a:t>‹#›</a:t>
            </a:fld>
            <a:endParaRPr lang="en-US">
              <a:solidFill>
                <a:srgbClr val="000000">
                  <a:tint val="75000"/>
                </a:srgbClr>
              </a:solidFill>
              <a:latin typeface="Arial"/>
            </a:endParaRPr>
          </a:p>
        </p:txBody>
      </p:sp>
    </p:spTree>
    <p:extLst>
      <p:ext uri="{BB962C8B-B14F-4D97-AF65-F5344CB8AC3E}">
        <p14:creationId xmlns:p14="http://schemas.microsoft.com/office/powerpoint/2010/main" val="30038685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9" name="Picture 8" descr="SCA-Preso-Template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8" name="Rectangle 12"/>
          <p:cNvSpPr>
            <a:spLocks noGrp="1" noChangeArrowheads="1"/>
          </p:cNvSpPr>
          <p:nvPr>
            <p:ph type="ctrTitle" hasCustomPrompt="1"/>
          </p:nvPr>
        </p:nvSpPr>
        <p:spPr bwMode="auto">
          <a:xfrm>
            <a:off x="2314740" y="1767415"/>
            <a:ext cx="7559346" cy="1595619"/>
          </a:xfrm>
          <a:prstGeom prst="rect">
            <a:avLst/>
          </a:prstGeom>
          <a:noFill/>
          <a:ln>
            <a:miter lim="800000"/>
            <a:headEnd/>
            <a:tailEnd/>
          </a:ln>
        </p:spPr>
        <p:txBody>
          <a:bodyPr vert="horz" wrap="square" lIns="0" tIns="0" rIns="0" bIns="0" numCol="1" anchor="b" anchorCtr="0" compatLnSpc="1">
            <a:prstTxWarp prst="textNoShape">
              <a:avLst/>
            </a:prstTxWarp>
            <a:normAutofit/>
          </a:bodyPr>
          <a:lstStyle>
            <a:lvl1pPr algn="ctr">
              <a:lnSpc>
                <a:spcPct val="90000"/>
              </a:lnSpc>
              <a:defRPr sz="4799" cap="all">
                <a:solidFill>
                  <a:schemeClr val="bg1"/>
                </a:solidFill>
                <a:latin typeface="Franklin Gothic Medium"/>
                <a:cs typeface="Franklin Gothic Medium"/>
              </a:defRPr>
            </a:lvl1pPr>
          </a:lstStyle>
          <a:p>
            <a:r>
              <a:rPr lang="en-GB" dirty="0" smtClean="0"/>
              <a:t>SHORT PRESENTATION </a:t>
            </a:r>
            <a:br>
              <a:rPr lang="en-GB" dirty="0" smtClean="0"/>
            </a:br>
            <a:r>
              <a:rPr lang="en-GB" dirty="0" smtClean="0"/>
              <a:t>TITLE GOES HERE</a:t>
            </a:r>
            <a:endParaRPr lang="en-GB" dirty="0"/>
          </a:p>
        </p:txBody>
      </p:sp>
      <p:sp>
        <p:nvSpPr>
          <p:cNvPr id="11" name="Rectangle 13"/>
          <p:cNvSpPr>
            <a:spLocks noGrp="1" noChangeArrowheads="1"/>
          </p:cNvSpPr>
          <p:nvPr>
            <p:ph type="subTitle" idx="1"/>
          </p:nvPr>
        </p:nvSpPr>
        <p:spPr>
          <a:xfrm>
            <a:off x="2314740" y="3490617"/>
            <a:ext cx="7559346" cy="852791"/>
          </a:xfrm>
          <a:prstGeom prst="rect">
            <a:avLst/>
          </a:prstGeom>
          <a:ln/>
        </p:spPr>
        <p:txBody>
          <a:bodyPr/>
          <a:lstStyle>
            <a:lvl1pPr marL="0" indent="0" algn="ctr">
              <a:lnSpc>
                <a:spcPct val="90000"/>
              </a:lnSpc>
              <a:buNone/>
              <a:defRPr sz="2399" b="0" i="0">
                <a:solidFill>
                  <a:schemeClr val="bg1"/>
                </a:solidFill>
                <a:latin typeface="Franklin Gothic Book"/>
                <a:cs typeface="Franklin Gothic Book"/>
              </a:defRPr>
            </a:lvl1pPr>
          </a:lstStyle>
          <a:p>
            <a:r>
              <a:rPr lang="en-US" smtClean="0"/>
              <a:t>Click to edit Master subtitle style</a:t>
            </a:r>
            <a:endParaRPr lang="en-GB" dirty="0" smtClean="0"/>
          </a:p>
        </p:txBody>
      </p:sp>
      <p:pic>
        <p:nvPicPr>
          <p:cNvPr id="12" name="Picture 11" descr="SCA_engaging_horiz_logo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0761" y="4425752"/>
            <a:ext cx="2861872" cy="679648"/>
          </a:xfrm>
          <a:prstGeom prst="rect">
            <a:avLst/>
          </a:prstGeom>
        </p:spPr>
      </p:pic>
      <p:cxnSp>
        <p:nvCxnSpPr>
          <p:cNvPr id="13" name="Straight Connector 12"/>
          <p:cNvCxnSpPr/>
          <p:nvPr/>
        </p:nvCxnSpPr>
        <p:spPr bwMode="auto">
          <a:xfrm>
            <a:off x="4129775" y="4199284"/>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spTree>
    <p:extLst>
      <p:ext uri="{BB962C8B-B14F-4D97-AF65-F5344CB8AC3E}">
        <p14:creationId xmlns:p14="http://schemas.microsoft.com/office/powerpoint/2010/main" val="30503302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08344" y="196769"/>
            <a:ext cx="11829327" cy="650513"/>
          </a:xfrm>
        </p:spPr>
        <p:txBody>
          <a:bodyPr/>
          <a:lstStyle>
            <a:lvl1pPr>
              <a:lnSpc>
                <a:spcPct val="80000"/>
              </a:lnSpc>
              <a:defRPr cap="all">
                <a:latin typeface="Franklin Gothic Medium"/>
                <a:cs typeface="Franklin Gothic Medium"/>
              </a:defRPr>
            </a:lvl1pPr>
          </a:lstStyle>
          <a:p>
            <a:r>
              <a:rPr lang="en-GB" noProof="0" dirty="0" smtClean="0"/>
              <a:t>Click to edit master title style</a:t>
            </a:r>
            <a:endParaRPr lang="en-GB" noProof="0" dirty="0"/>
          </a:p>
        </p:txBody>
      </p:sp>
      <p:sp>
        <p:nvSpPr>
          <p:cNvPr id="5" name="Right Triangle 4"/>
          <p:cNvSpPr/>
          <p:nvPr userDrawn="1"/>
        </p:nvSpPr>
        <p:spPr bwMode="auto">
          <a:xfrm flipH="1">
            <a:off x="5764190" y="5926238"/>
            <a:ext cx="6424633" cy="931762"/>
          </a:xfrm>
          <a:prstGeom prst="rtTriangl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AU" sz="1600" b="1" i="0" u="none" strike="noStrike" cap="none" normalizeH="0" baseline="0" dirty="0" smtClean="0">
              <a:ln>
                <a:noFill/>
              </a:ln>
              <a:solidFill>
                <a:srgbClr val="FFD700"/>
              </a:solidFill>
              <a:effectLst/>
              <a:latin typeface="+mn-lt"/>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5644" y="6344804"/>
            <a:ext cx="824845" cy="227788"/>
          </a:xfrm>
          <a:prstGeom prst="rect">
            <a:avLst/>
          </a:prstGeom>
        </p:spPr>
      </p:pic>
    </p:spTree>
    <p:extLst>
      <p:ext uri="{BB962C8B-B14F-4D97-AF65-F5344CB8AC3E}">
        <p14:creationId xmlns:p14="http://schemas.microsoft.com/office/powerpoint/2010/main" val="665736733"/>
      </p:ext>
    </p:extLst>
  </p:cSld>
  <p:clrMapOvr>
    <a:masterClrMapping/>
  </p:clrMapOvr>
  <p:transition spd="med">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562562" y="1508760"/>
            <a:ext cx="11071204" cy="4590288"/>
          </a:xfrm>
        </p:spPr>
        <p:txBody>
          <a:bodyPr lIns="0" tIns="0" rIns="0" bIns="0"/>
          <a:lstStyle>
            <a:lvl1pPr>
              <a:spcBef>
                <a:spcPts val="384"/>
              </a:spcBef>
              <a:defRPr/>
            </a:lvl1pPr>
            <a:lvl2pPr marL="457063" indent="-230331">
              <a:spcBef>
                <a:spcPts val="384"/>
              </a:spcBef>
              <a:defRPr/>
            </a:lvl2pPr>
            <a:lvl3pPr marL="914126" indent="-230331">
              <a:spcBef>
                <a:spcPts val="384"/>
              </a:spcBef>
              <a:defRPr/>
            </a:lvl3pPr>
            <a:lvl4pPr marL="1374787" indent="-233930">
              <a:spcBef>
                <a:spcPts val="384"/>
              </a:spcBef>
              <a:defRPr/>
            </a:lvl4pPr>
            <a:lvl5pPr marL="2058582" indent="-230331">
              <a:spcBef>
                <a:spcPts val="384"/>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5729911"/>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ex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7"/>
          <p:cNvSpPr>
            <a:spLocks noGrp="1"/>
          </p:cNvSpPr>
          <p:nvPr>
            <p:ph type="body" sz="quarter" idx="13"/>
          </p:nvPr>
        </p:nvSpPr>
        <p:spPr>
          <a:xfrm>
            <a:off x="562562" y="1508400"/>
            <a:ext cx="11065179" cy="4590000"/>
          </a:xfrm>
          <a:prstGeom prst="rect">
            <a:avLst/>
          </a:prstGeom>
        </p:spPr>
        <p:txBody>
          <a:bodyPr lIns="0" tIns="0" rIns="0" bIns="0"/>
          <a:lstStyle>
            <a:lvl1pPr marL="172748" indent="-172748">
              <a:spcBef>
                <a:spcPts val="384"/>
              </a:spcBef>
              <a:buClr>
                <a:schemeClr val="tx2"/>
              </a:buClr>
              <a:buFont typeface="Arial" pitchFamily="34" charset="0"/>
              <a:buChar char="•"/>
              <a:tabLst/>
              <a:defRPr b="0"/>
            </a:lvl1pPr>
            <a:lvl2pPr marL="629811" indent="-230331">
              <a:spcBef>
                <a:spcPts val="384"/>
              </a:spcBef>
              <a:buFont typeface="Arial" pitchFamily="34" charset="0"/>
              <a:buChar char="–"/>
              <a:defRPr/>
            </a:lvl2pPr>
            <a:lvl3pPr marL="1076077" indent="-230331">
              <a:spcBef>
                <a:spcPts val="384"/>
              </a:spcBef>
              <a:defRPr/>
            </a:lvl3pPr>
            <a:lvl4pPr marL="1543937" indent="-230331">
              <a:spcBef>
                <a:spcPts val="384"/>
              </a:spcBef>
              <a:defRPr/>
            </a:lvl4pPr>
            <a:lvl5pPr marL="2058582" indent="-230331">
              <a:spcBef>
                <a:spcPts val="384"/>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5229469"/>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89514154"/>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485351"/>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956" y="1593"/>
          <a:ext cx="1952" cy="1587"/>
        </p:xfrm>
        <a:graphic>
          <a:graphicData uri="http://schemas.openxmlformats.org/presentationml/2006/ole">
            <mc:AlternateContent xmlns:mc="http://schemas.openxmlformats.org/markup-compatibility/2006">
              <mc:Choice xmlns:v="urn:schemas-microsoft-com:vml" Requires="v">
                <p:oleObj spid="_x0000_s6390" name="think-cell Slide" r:id="rId4" imgW="360" imgH="360" progId="TCLayout.ActiveDocument.1">
                  <p:embed/>
                </p:oleObj>
              </mc:Choice>
              <mc:Fallback>
                <p:oleObj name="think-cell Slide" r:id="rId4" imgW="360" imgH="360" progId="TCLayout.ActiveDocument.1">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6" y="1593"/>
                        <a:ext cx="1952"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0" y="0"/>
            <a:ext cx="12188825" cy="6858000"/>
          </a:xfrm>
          <a:prstGeom prst="rect">
            <a:avLst/>
          </a:prstGeom>
          <a:solidFill>
            <a:schemeClr val="tx2">
              <a:lumMod val="75000"/>
            </a:schemeClr>
          </a:solidFill>
          <a:ln w="9525">
            <a:solidFill>
              <a:srgbClr val="177B57"/>
            </a:solidFill>
          </a:ln>
          <a:effectLst/>
        </p:spPr>
        <p:style>
          <a:lnRef idx="2">
            <a:schemeClr val="accent1">
              <a:shade val="50000"/>
            </a:schemeClr>
          </a:lnRef>
          <a:fillRef idx="1">
            <a:schemeClr val="accent1"/>
          </a:fillRef>
          <a:effectRef idx="0">
            <a:schemeClr val="accent1"/>
          </a:effectRef>
          <a:fontRef idx="minor">
            <a:schemeClr val="lt1"/>
          </a:fontRef>
        </p:style>
        <p:txBody>
          <a:bodyPr tIns="89977" bIns="89977" rtlCol="0" anchor="ctr"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000000"/>
              </a:solidFill>
              <a:effectLst/>
              <a:uLnTx/>
              <a:uFillTx/>
              <a:latin typeface="Arial"/>
              <a:ea typeface="+mn-ea"/>
              <a:cs typeface="Arial" pitchFamily="34" charset="0"/>
            </a:endParaRPr>
          </a:p>
        </p:txBody>
      </p:sp>
      <p:sp>
        <p:nvSpPr>
          <p:cNvPr id="10" name="TextBox 9"/>
          <p:cNvSpPr txBox="1"/>
          <p:nvPr/>
        </p:nvSpPr>
        <p:spPr>
          <a:xfrm>
            <a:off x="5222446" y="5078645"/>
            <a:ext cx="1743934" cy="581867"/>
          </a:xfrm>
          <a:prstGeom prst="rect">
            <a:avLst/>
          </a:prstGeom>
          <a:noFill/>
          <a:ln>
            <a:noFill/>
          </a:ln>
        </p:spPr>
        <p:txBody>
          <a:bodyPr wrap="none" tIns="89977" bIns="89977" rtlCol="0" anchor="t">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599" b="0" i="0" u="none" strike="noStrike" kern="1200" cap="none" spc="0" normalizeH="0" baseline="0" noProof="0" dirty="0" smtClean="0">
                <a:ln>
                  <a:noFill/>
                </a:ln>
                <a:solidFill>
                  <a:srgbClr val="FFFFFF"/>
                </a:solidFill>
                <a:effectLst/>
                <a:uLnTx/>
                <a:uFillTx/>
                <a:latin typeface="Arial"/>
                <a:ea typeface="+mn-ea"/>
                <a:cs typeface="Arial" pitchFamily="34" charset="0"/>
              </a:rPr>
              <a:t>Thank you</a:t>
            </a:r>
          </a:p>
        </p:txBody>
      </p:sp>
    </p:spTree>
    <p:extLst>
      <p:ext uri="{BB962C8B-B14F-4D97-AF65-F5344CB8AC3E}">
        <p14:creationId xmlns:p14="http://schemas.microsoft.com/office/powerpoint/2010/main" val="2474140837"/>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1583589" y="1620000"/>
            <a:ext cx="10338607" cy="5220000"/>
          </a:xfrm>
        </p:spPr>
        <p:txBody>
          <a:bodyPr/>
          <a:lstStyle>
            <a:lvl4pPr>
              <a:buClr>
                <a:srgbClr val="00A4E4"/>
              </a:buCl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8" name="Footer Placeholder 6"/>
          <p:cNvSpPr>
            <a:spLocks noGrp="1"/>
          </p:cNvSpPr>
          <p:nvPr>
            <p:ph type="ftr" sz="quarter" idx="3"/>
          </p:nvPr>
        </p:nvSpPr>
        <p:spPr>
          <a:xfrm>
            <a:off x="8912666" y="100804"/>
            <a:ext cx="2812068" cy="92333"/>
          </a:xfrm>
          <a:prstGeom prst="rect">
            <a:avLst/>
          </a:prstGeom>
        </p:spPr>
        <p:txBody>
          <a:bodyPr vert="horz" lIns="0" tIns="0" rIns="0" bIns="0" rtlCol="0" anchor="ctr">
            <a:spAutoFit/>
          </a:bodyPr>
          <a:lstStyle>
            <a:lvl1pPr algn="r">
              <a:defRPr lang="en-US" sz="600" kern="1200" dirty="0" smtClean="0">
                <a:solidFill>
                  <a:schemeClr val="accent4">
                    <a:lumMod val="60000"/>
                    <a:lumOff val="40000"/>
                  </a:schemeClr>
                </a:solidFill>
                <a:latin typeface="+mn-lt"/>
                <a:ea typeface="+mn-ea"/>
                <a:cs typeface="+mn-cs"/>
              </a:defRPr>
            </a:lvl1pPr>
          </a:lstStyle>
          <a:p>
            <a:pPr defTabSz="914126" fontAlgn="auto">
              <a:spcBef>
                <a:spcPts val="0"/>
              </a:spcBef>
              <a:spcAft>
                <a:spcPts val="0"/>
              </a:spcAft>
            </a:pPr>
            <a:endParaRPr lang="en-AU">
              <a:solidFill>
                <a:srgbClr val="4D4D4D">
                  <a:lumMod val="60000"/>
                  <a:lumOff val="40000"/>
                </a:srgbClr>
              </a:solidFill>
            </a:endParaRPr>
          </a:p>
        </p:txBody>
      </p:sp>
      <p:sp>
        <p:nvSpPr>
          <p:cNvPr id="9" name="Slide Number Placeholder 10"/>
          <p:cNvSpPr>
            <a:spLocks noGrp="1"/>
          </p:cNvSpPr>
          <p:nvPr>
            <p:ph type="sldNum" sz="quarter" idx="4"/>
          </p:nvPr>
        </p:nvSpPr>
        <p:spPr>
          <a:xfrm>
            <a:off x="11730244" y="100804"/>
            <a:ext cx="191950" cy="92333"/>
          </a:xfrm>
          <a:prstGeom prst="rect">
            <a:avLst/>
          </a:prstGeom>
        </p:spPr>
        <p:txBody>
          <a:bodyPr vert="horz" wrap="square" lIns="0" tIns="0" rIns="0" bIns="0" rtlCol="0" anchor="ctr">
            <a:spAutoFit/>
          </a:bodyPr>
          <a:lstStyle>
            <a:lvl1pPr algn="r">
              <a:defRPr lang="en-US" sz="600" kern="1200" smtClean="0">
                <a:solidFill>
                  <a:schemeClr val="accent4">
                    <a:lumMod val="60000"/>
                    <a:lumOff val="40000"/>
                  </a:schemeClr>
                </a:solidFill>
                <a:latin typeface="+mn-lt"/>
                <a:ea typeface="+mn-ea"/>
                <a:cs typeface="+mn-cs"/>
              </a:defRPr>
            </a:lvl1pPr>
          </a:lstStyle>
          <a:p>
            <a:pPr defTabSz="914126" fontAlgn="auto">
              <a:spcBef>
                <a:spcPts val="0"/>
              </a:spcBef>
              <a:spcAft>
                <a:spcPts val="0"/>
              </a:spcAft>
            </a:pPr>
            <a:fld id="{E81F935C-C222-4D9B-8E5C-763274245463}" type="slidenum">
              <a:rPr lang="en-AU" smtClean="0">
                <a:solidFill>
                  <a:srgbClr val="4D4D4D">
                    <a:lumMod val="60000"/>
                    <a:lumOff val="40000"/>
                  </a:srgbClr>
                </a:solidFill>
              </a:rPr>
              <a:pPr defTabSz="914126" fontAlgn="auto">
                <a:spcBef>
                  <a:spcPts val="0"/>
                </a:spcBef>
                <a:spcAft>
                  <a:spcPts val="0"/>
                </a:spcAft>
              </a:pPr>
              <a:t>‹#›</a:t>
            </a:fld>
            <a:endParaRPr lang="en-AU">
              <a:solidFill>
                <a:srgbClr val="4D4D4D">
                  <a:lumMod val="60000"/>
                  <a:lumOff val="40000"/>
                </a:srgbClr>
              </a:solidFill>
            </a:endParaRPr>
          </a:p>
        </p:txBody>
      </p:sp>
    </p:spTree>
    <p:extLst>
      <p:ext uri="{BB962C8B-B14F-4D97-AF65-F5344CB8AC3E}">
        <p14:creationId xmlns:p14="http://schemas.microsoft.com/office/powerpoint/2010/main" val="2509706961"/>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2728056399"/>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26" fontAlgn="auto">
              <a:spcBef>
                <a:spcPts val="0"/>
              </a:spcBef>
              <a:spcAft>
                <a:spcPts val="0"/>
              </a:spcAft>
            </a:pPr>
            <a:fld id="{B03E10F3-3381-4A15-8FC7-B18B1B50A900}" type="datetimeFigureOut">
              <a:rPr lang="en-US" smtClean="0">
                <a:solidFill>
                  <a:srgbClr val="000000">
                    <a:tint val="75000"/>
                  </a:srgbClr>
                </a:solidFill>
                <a:latin typeface="Arial"/>
              </a:rPr>
              <a:pPr defTabSz="914126" fontAlgn="auto">
                <a:spcBef>
                  <a:spcPts val="0"/>
                </a:spcBef>
                <a:spcAft>
                  <a:spcPts val="0"/>
                </a:spcAft>
              </a:pPr>
              <a:t>8/30/2018</a:t>
            </a:fld>
            <a:endParaRPr lang="en-US">
              <a:solidFill>
                <a:srgbClr val="000000">
                  <a:tint val="75000"/>
                </a:srgbClr>
              </a:solidFill>
              <a:latin typeface="Arial"/>
            </a:endParaRPr>
          </a:p>
        </p:txBody>
      </p:sp>
      <p:sp>
        <p:nvSpPr>
          <p:cNvPr id="5" name="Footer Placeholder 4"/>
          <p:cNvSpPr>
            <a:spLocks noGrp="1"/>
          </p:cNvSpPr>
          <p:nvPr>
            <p:ph type="ftr" sz="quarter" idx="11"/>
          </p:nvPr>
        </p:nvSpPr>
        <p:spPr/>
        <p:txBody>
          <a:bodyPr/>
          <a:lstStyle/>
          <a:p>
            <a:pPr defTabSz="914126" fontAlgn="auto">
              <a:spcBef>
                <a:spcPts val="0"/>
              </a:spcBef>
              <a:spcAft>
                <a:spcPts val="0"/>
              </a:spcAft>
            </a:pPr>
            <a:endParaRPr lang="en-US">
              <a:solidFill>
                <a:srgbClr val="000000">
                  <a:tint val="75000"/>
                </a:srgbClr>
              </a:solidFill>
              <a:latin typeface="Arial"/>
            </a:endParaRPr>
          </a:p>
        </p:txBody>
      </p:sp>
      <p:sp>
        <p:nvSpPr>
          <p:cNvPr id="6" name="Slide Number Placeholder 5"/>
          <p:cNvSpPr>
            <a:spLocks noGrp="1"/>
          </p:cNvSpPr>
          <p:nvPr>
            <p:ph type="sldNum" sz="quarter" idx="12"/>
          </p:nvPr>
        </p:nvSpPr>
        <p:spPr/>
        <p:txBody>
          <a:bodyPr/>
          <a:lstStyle/>
          <a:p>
            <a:pPr defTabSz="914126" fontAlgn="auto">
              <a:spcBef>
                <a:spcPts val="0"/>
              </a:spcBef>
              <a:spcAft>
                <a:spcPts val="0"/>
              </a:spcAft>
            </a:pPr>
            <a:fld id="{E81F935C-C222-4D9B-8E5C-763274245463}" type="slidenum">
              <a:rPr lang="en-US" smtClean="0">
                <a:solidFill>
                  <a:srgbClr val="000000">
                    <a:tint val="75000"/>
                  </a:srgbClr>
                </a:solidFill>
                <a:latin typeface="Arial"/>
              </a:rPr>
              <a:pPr defTabSz="914126" fontAlgn="auto">
                <a:spcBef>
                  <a:spcPts val="0"/>
                </a:spcBef>
                <a:spcAft>
                  <a:spcPts val="0"/>
                </a:spcAft>
              </a:pPr>
              <a:t>‹#›</a:t>
            </a:fld>
            <a:endParaRPr lang="en-US">
              <a:solidFill>
                <a:srgbClr val="000000">
                  <a:tint val="75000"/>
                </a:srgbClr>
              </a:solidFill>
              <a:latin typeface="Arial"/>
            </a:endParaRPr>
          </a:p>
        </p:txBody>
      </p:sp>
    </p:spTree>
    <p:extLst>
      <p:ext uri="{BB962C8B-B14F-4D97-AF65-F5344CB8AC3E}">
        <p14:creationId xmlns:p14="http://schemas.microsoft.com/office/powerpoint/2010/main" val="18171047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9" name="Picture 8" descr="SCA-Preso-Template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8" name="Rectangle 12"/>
          <p:cNvSpPr>
            <a:spLocks noGrp="1" noChangeArrowheads="1"/>
          </p:cNvSpPr>
          <p:nvPr>
            <p:ph type="ctrTitle" hasCustomPrompt="1"/>
          </p:nvPr>
        </p:nvSpPr>
        <p:spPr bwMode="auto">
          <a:xfrm>
            <a:off x="2314740" y="1767415"/>
            <a:ext cx="7559346" cy="1595619"/>
          </a:xfrm>
          <a:prstGeom prst="rect">
            <a:avLst/>
          </a:prstGeom>
          <a:noFill/>
          <a:ln>
            <a:miter lim="800000"/>
            <a:headEnd/>
            <a:tailEnd/>
          </a:ln>
        </p:spPr>
        <p:txBody>
          <a:bodyPr vert="horz" wrap="square" lIns="0" tIns="0" rIns="0" bIns="0" numCol="1" anchor="b" anchorCtr="0" compatLnSpc="1">
            <a:prstTxWarp prst="textNoShape">
              <a:avLst/>
            </a:prstTxWarp>
            <a:normAutofit/>
          </a:bodyPr>
          <a:lstStyle>
            <a:lvl1pPr algn="ctr">
              <a:lnSpc>
                <a:spcPct val="90000"/>
              </a:lnSpc>
              <a:defRPr sz="4799" cap="all">
                <a:solidFill>
                  <a:schemeClr val="bg1"/>
                </a:solidFill>
                <a:latin typeface="Franklin Gothic Medium"/>
                <a:cs typeface="Franklin Gothic Medium"/>
              </a:defRPr>
            </a:lvl1pPr>
          </a:lstStyle>
          <a:p>
            <a:r>
              <a:rPr lang="en-GB" dirty="0" smtClean="0"/>
              <a:t>SHORT PRESENTATION </a:t>
            </a:r>
            <a:br>
              <a:rPr lang="en-GB" dirty="0" smtClean="0"/>
            </a:br>
            <a:r>
              <a:rPr lang="en-GB" dirty="0" smtClean="0"/>
              <a:t>TITLE GOES HERE</a:t>
            </a:r>
            <a:endParaRPr lang="en-GB" dirty="0"/>
          </a:p>
        </p:txBody>
      </p:sp>
      <p:sp>
        <p:nvSpPr>
          <p:cNvPr id="11" name="Rectangle 13"/>
          <p:cNvSpPr>
            <a:spLocks noGrp="1" noChangeArrowheads="1"/>
          </p:cNvSpPr>
          <p:nvPr>
            <p:ph type="subTitle" idx="1"/>
          </p:nvPr>
        </p:nvSpPr>
        <p:spPr>
          <a:xfrm>
            <a:off x="2314740" y="3490617"/>
            <a:ext cx="7559346" cy="852791"/>
          </a:xfrm>
          <a:prstGeom prst="rect">
            <a:avLst/>
          </a:prstGeom>
          <a:ln/>
        </p:spPr>
        <p:txBody>
          <a:bodyPr/>
          <a:lstStyle>
            <a:lvl1pPr marL="0" indent="0" algn="ctr">
              <a:lnSpc>
                <a:spcPct val="90000"/>
              </a:lnSpc>
              <a:buNone/>
              <a:defRPr sz="2399" b="0" i="0">
                <a:solidFill>
                  <a:schemeClr val="bg1"/>
                </a:solidFill>
                <a:latin typeface="Franklin Gothic Book"/>
                <a:cs typeface="Franklin Gothic Book"/>
              </a:defRPr>
            </a:lvl1pPr>
          </a:lstStyle>
          <a:p>
            <a:r>
              <a:rPr lang="en-US" smtClean="0"/>
              <a:t>Click to edit Master subtitle style</a:t>
            </a:r>
            <a:endParaRPr lang="en-GB" dirty="0" smtClean="0"/>
          </a:p>
        </p:txBody>
      </p:sp>
      <p:pic>
        <p:nvPicPr>
          <p:cNvPr id="12" name="Picture 11" descr="SCA_engaging_horiz_logo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0761" y="4425752"/>
            <a:ext cx="2861872" cy="679648"/>
          </a:xfrm>
          <a:prstGeom prst="rect">
            <a:avLst/>
          </a:prstGeom>
        </p:spPr>
      </p:pic>
      <p:cxnSp>
        <p:nvCxnSpPr>
          <p:cNvPr id="13" name="Straight Connector 12"/>
          <p:cNvCxnSpPr/>
          <p:nvPr/>
        </p:nvCxnSpPr>
        <p:spPr bwMode="auto">
          <a:xfrm>
            <a:off x="4129775" y="4199284"/>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spTree>
    <p:extLst>
      <p:ext uri="{BB962C8B-B14F-4D97-AF65-F5344CB8AC3E}">
        <p14:creationId xmlns:p14="http://schemas.microsoft.com/office/powerpoint/2010/main" val="384487027"/>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562562" y="1508760"/>
            <a:ext cx="11071204" cy="4590288"/>
          </a:xfrm>
        </p:spPr>
        <p:txBody>
          <a:bodyPr lIns="0" tIns="0" rIns="0" bIns="0"/>
          <a:lstStyle>
            <a:lvl1pPr>
              <a:spcBef>
                <a:spcPts val="384"/>
              </a:spcBef>
              <a:defRPr/>
            </a:lvl1pPr>
            <a:lvl2pPr marL="457063" indent="-230331">
              <a:spcBef>
                <a:spcPts val="384"/>
              </a:spcBef>
              <a:defRPr/>
            </a:lvl2pPr>
            <a:lvl3pPr marL="914126" indent="-230331">
              <a:spcBef>
                <a:spcPts val="384"/>
              </a:spcBef>
              <a:defRPr/>
            </a:lvl3pPr>
            <a:lvl4pPr marL="1374787" indent="-233930">
              <a:spcBef>
                <a:spcPts val="384"/>
              </a:spcBef>
              <a:defRPr/>
            </a:lvl4pPr>
            <a:lvl5pPr marL="2058582" indent="-230331">
              <a:spcBef>
                <a:spcPts val="384"/>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834317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9" y="45723"/>
            <a:ext cx="10891836" cy="1090927"/>
          </a:xfrm>
        </p:spPr>
        <p:txBody>
          <a:bodyPr anchor="b"/>
          <a:lstStyle>
            <a:lvl1pPr>
              <a:lnSpc>
                <a:spcPct val="80000"/>
              </a:lnSpc>
              <a:defRPr cap="all">
                <a:latin typeface="Franklin Gothic Medium"/>
                <a:cs typeface="Franklin Gothic Medium"/>
              </a:defRPr>
            </a:lvl1pPr>
          </a:lstStyle>
          <a:p>
            <a:r>
              <a:rPr lang="en-GB" noProof="0" dirty="0" smtClean="0"/>
              <a:t>Click to edit master title</a:t>
            </a:r>
            <a:endParaRPr lang="en-GB" noProof="0" dirty="0"/>
          </a:p>
        </p:txBody>
      </p:sp>
      <p:sp>
        <p:nvSpPr>
          <p:cNvPr id="4" name="Text Placeholder 3"/>
          <p:cNvSpPr>
            <a:spLocks noGrp="1"/>
          </p:cNvSpPr>
          <p:nvPr>
            <p:ph type="body" sz="quarter" idx="13"/>
          </p:nvPr>
        </p:nvSpPr>
        <p:spPr>
          <a:xfrm>
            <a:off x="636590" y="1468438"/>
            <a:ext cx="10891836" cy="428681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3892988633"/>
      </p:ext>
    </p:extLst>
  </p:cSld>
  <p:clrMapOvr>
    <a:masterClrMapping/>
  </p:clrMapOvr>
  <p:transition spd="med">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ex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7"/>
          <p:cNvSpPr>
            <a:spLocks noGrp="1"/>
          </p:cNvSpPr>
          <p:nvPr>
            <p:ph type="body" sz="quarter" idx="13"/>
          </p:nvPr>
        </p:nvSpPr>
        <p:spPr>
          <a:xfrm>
            <a:off x="562562" y="1508400"/>
            <a:ext cx="11065179" cy="4590000"/>
          </a:xfrm>
          <a:prstGeom prst="rect">
            <a:avLst/>
          </a:prstGeom>
        </p:spPr>
        <p:txBody>
          <a:bodyPr lIns="0" tIns="0" rIns="0" bIns="0"/>
          <a:lstStyle>
            <a:lvl1pPr marL="172748" indent="-172748">
              <a:spcBef>
                <a:spcPts val="384"/>
              </a:spcBef>
              <a:buClr>
                <a:schemeClr val="tx2"/>
              </a:buClr>
              <a:buFont typeface="Arial" pitchFamily="34" charset="0"/>
              <a:buChar char="•"/>
              <a:tabLst/>
              <a:defRPr b="0"/>
            </a:lvl1pPr>
            <a:lvl2pPr marL="629811" indent="-230331">
              <a:spcBef>
                <a:spcPts val="384"/>
              </a:spcBef>
              <a:buFont typeface="Arial" pitchFamily="34" charset="0"/>
              <a:buChar char="–"/>
              <a:defRPr/>
            </a:lvl2pPr>
            <a:lvl3pPr marL="1076077" indent="-230331">
              <a:spcBef>
                <a:spcPts val="384"/>
              </a:spcBef>
              <a:defRPr/>
            </a:lvl3pPr>
            <a:lvl4pPr marL="1543937" indent="-230331">
              <a:spcBef>
                <a:spcPts val="384"/>
              </a:spcBef>
              <a:defRPr/>
            </a:lvl4pPr>
            <a:lvl5pPr marL="2058582" indent="-230331">
              <a:spcBef>
                <a:spcPts val="384"/>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5682609"/>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00629049"/>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890778"/>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956" y="1593"/>
          <a:ext cx="1952" cy="1587"/>
        </p:xfrm>
        <a:graphic>
          <a:graphicData uri="http://schemas.openxmlformats.org/presentationml/2006/ole">
            <mc:AlternateContent xmlns:mc="http://schemas.openxmlformats.org/markup-compatibility/2006">
              <mc:Choice xmlns:v="urn:schemas-microsoft-com:vml" Requires="v">
                <p:oleObj spid="_x0000_s8438" name="think-cell Slide" r:id="rId4" imgW="360" imgH="360" progId="TCLayout.ActiveDocument.1">
                  <p:embed/>
                </p:oleObj>
              </mc:Choice>
              <mc:Fallback>
                <p:oleObj name="think-cell Slide" r:id="rId4" imgW="360" imgH="360" progId="TCLayout.ActiveDocument.1">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6" y="1593"/>
                        <a:ext cx="1952"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0" y="0"/>
            <a:ext cx="12188825" cy="6858000"/>
          </a:xfrm>
          <a:prstGeom prst="rect">
            <a:avLst/>
          </a:prstGeom>
          <a:solidFill>
            <a:schemeClr val="tx2">
              <a:lumMod val="75000"/>
            </a:schemeClr>
          </a:solidFill>
          <a:ln w="9525">
            <a:solidFill>
              <a:srgbClr val="177B57"/>
            </a:solidFill>
          </a:ln>
          <a:effectLst/>
        </p:spPr>
        <p:style>
          <a:lnRef idx="2">
            <a:schemeClr val="accent1">
              <a:shade val="50000"/>
            </a:schemeClr>
          </a:lnRef>
          <a:fillRef idx="1">
            <a:schemeClr val="accent1"/>
          </a:fillRef>
          <a:effectRef idx="0">
            <a:schemeClr val="accent1"/>
          </a:effectRef>
          <a:fontRef idx="minor">
            <a:schemeClr val="lt1"/>
          </a:fontRef>
        </p:style>
        <p:txBody>
          <a:bodyPr tIns="89977" bIns="89977" rtlCol="0" anchor="ctr"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000000"/>
              </a:solidFill>
              <a:effectLst/>
              <a:uLnTx/>
              <a:uFillTx/>
              <a:latin typeface="Arial"/>
              <a:ea typeface="+mn-ea"/>
              <a:cs typeface="Arial" pitchFamily="34" charset="0"/>
            </a:endParaRPr>
          </a:p>
        </p:txBody>
      </p:sp>
      <p:sp>
        <p:nvSpPr>
          <p:cNvPr id="10" name="TextBox 9"/>
          <p:cNvSpPr txBox="1"/>
          <p:nvPr/>
        </p:nvSpPr>
        <p:spPr>
          <a:xfrm>
            <a:off x="5222446" y="5078645"/>
            <a:ext cx="1743934" cy="581867"/>
          </a:xfrm>
          <a:prstGeom prst="rect">
            <a:avLst/>
          </a:prstGeom>
          <a:noFill/>
          <a:ln>
            <a:noFill/>
          </a:ln>
        </p:spPr>
        <p:txBody>
          <a:bodyPr wrap="none" tIns="89977" bIns="89977" rtlCol="0" anchor="t">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599" b="0" i="0" u="none" strike="noStrike" kern="1200" cap="none" spc="0" normalizeH="0" baseline="0" noProof="0" dirty="0" smtClean="0">
                <a:ln>
                  <a:noFill/>
                </a:ln>
                <a:solidFill>
                  <a:srgbClr val="FFFFFF"/>
                </a:solidFill>
                <a:effectLst/>
                <a:uLnTx/>
                <a:uFillTx/>
                <a:latin typeface="Arial"/>
                <a:ea typeface="+mn-ea"/>
                <a:cs typeface="Arial" pitchFamily="34" charset="0"/>
              </a:rPr>
              <a:t>Thank you</a:t>
            </a:r>
          </a:p>
        </p:txBody>
      </p:sp>
    </p:spTree>
    <p:extLst>
      <p:ext uri="{BB962C8B-B14F-4D97-AF65-F5344CB8AC3E}">
        <p14:creationId xmlns:p14="http://schemas.microsoft.com/office/powerpoint/2010/main" val="2686669785"/>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1583589" y="1620000"/>
            <a:ext cx="10338607" cy="5220000"/>
          </a:xfrm>
        </p:spPr>
        <p:txBody>
          <a:bodyPr/>
          <a:lstStyle>
            <a:lvl4pPr>
              <a:buClr>
                <a:srgbClr val="00A4E4"/>
              </a:buCl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8" name="Footer Placeholder 6"/>
          <p:cNvSpPr>
            <a:spLocks noGrp="1"/>
          </p:cNvSpPr>
          <p:nvPr>
            <p:ph type="ftr" sz="quarter" idx="3"/>
          </p:nvPr>
        </p:nvSpPr>
        <p:spPr>
          <a:xfrm>
            <a:off x="8912666" y="100804"/>
            <a:ext cx="2812068" cy="92333"/>
          </a:xfrm>
          <a:prstGeom prst="rect">
            <a:avLst/>
          </a:prstGeom>
        </p:spPr>
        <p:txBody>
          <a:bodyPr vert="horz" lIns="0" tIns="0" rIns="0" bIns="0" rtlCol="0" anchor="ctr">
            <a:spAutoFit/>
          </a:bodyPr>
          <a:lstStyle>
            <a:lvl1pPr algn="r">
              <a:defRPr lang="en-US" sz="600" kern="1200" dirty="0" smtClean="0">
                <a:solidFill>
                  <a:schemeClr val="accent4">
                    <a:lumMod val="60000"/>
                    <a:lumOff val="40000"/>
                  </a:schemeClr>
                </a:solidFill>
                <a:latin typeface="+mn-lt"/>
                <a:ea typeface="+mn-ea"/>
                <a:cs typeface="+mn-cs"/>
              </a:defRPr>
            </a:lvl1pPr>
          </a:lstStyle>
          <a:p>
            <a:pPr defTabSz="914126" fontAlgn="auto">
              <a:spcBef>
                <a:spcPts val="0"/>
              </a:spcBef>
              <a:spcAft>
                <a:spcPts val="0"/>
              </a:spcAft>
            </a:pPr>
            <a:endParaRPr lang="en-AU">
              <a:solidFill>
                <a:srgbClr val="4D4D4D">
                  <a:lumMod val="60000"/>
                  <a:lumOff val="40000"/>
                </a:srgbClr>
              </a:solidFill>
            </a:endParaRPr>
          </a:p>
        </p:txBody>
      </p:sp>
      <p:sp>
        <p:nvSpPr>
          <p:cNvPr id="9" name="Slide Number Placeholder 10"/>
          <p:cNvSpPr>
            <a:spLocks noGrp="1"/>
          </p:cNvSpPr>
          <p:nvPr>
            <p:ph type="sldNum" sz="quarter" idx="4"/>
          </p:nvPr>
        </p:nvSpPr>
        <p:spPr>
          <a:xfrm>
            <a:off x="11730244" y="100804"/>
            <a:ext cx="191950" cy="92333"/>
          </a:xfrm>
          <a:prstGeom prst="rect">
            <a:avLst/>
          </a:prstGeom>
        </p:spPr>
        <p:txBody>
          <a:bodyPr vert="horz" wrap="square" lIns="0" tIns="0" rIns="0" bIns="0" rtlCol="0" anchor="ctr">
            <a:spAutoFit/>
          </a:bodyPr>
          <a:lstStyle>
            <a:lvl1pPr algn="r">
              <a:defRPr lang="en-US" sz="600" kern="1200" smtClean="0">
                <a:solidFill>
                  <a:schemeClr val="accent4">
                    <a:lumMod val="60000"/>
                    <a:lumOff val="40000"/>
                  </a:schemeClr>
                </a:solidFill>
                <a:latin typeface="+mn-lt"/>
                <a:ea typeface="+mn-ea"/>
                <a:cs typeface="+mn-cs"/>
              </a:defRPr>
            </a:lvl1pPr>
          </a:lstStyle>
          <a:p>
            <a:pPr defTabSz="914126" fontAlgn="auto">
              <a:spcBef>
                <a:spcPts val="0"/>
              </a:spcBef>
              <a:spcAft>
                <a:spcPts val="0"/>
              </a:spcAft>
            </a:pPr>
            <a:fld id="{E81F935C-C222-4D9B-8E5C-763274245463}" type="slidenum">
              <a:rPr lang="en-AU" smtClean="0">
                <a:solidFill>
                  <a:srgbClr val="4D4D4D">
                    <a:lumMod val="60000"/>
                    <a:lumOff val="40000"/>
                  </a:srgbClr>
                </a:solidFill>
              </a:rPr>
              <a:pPr defTabSz="914126" fontAlgn="auto">
                <a:spcBef>
                  <a:spcPts val="0"/>
                </a:spcBef>
                <a:spcAft>
                  <a:spcPts val="0"/>
                </a:spcAft>
              </a:pPr>
              <a:t>‹#›</a:t>
            </a:fld>
            <a:endParaRPr lang="en-AU">
              <a:solidFill>
                <a:srgbClr val="4D4D4D">
                  <a:lumMod val="60000"/>
                  <a:lumOff val="40000"/>
                </a:srgbClr>
              </a:solidFill>
            </a:endParaRPr>
          </a:p>
        </p:txBody>
      </p:sp>
    </p:spTree>
    <p:extLst>
      <p:ext uri="{BB962C8B-B14F-4D97-AF65-F5344CB8AC3E}">
        <p14:creationId xmlns:p14="http://schemas.microsoft.com/office/powerpoint/2010/main" val="3855435961"/>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3670207568"/>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26" fontAlgn="auto">
              <a:spcBef>
                <a:spcPts val="0"/>
              </a:spcBef>
              <a:spcAft>
                <a:spcPts val="0"/>
              </a:spcAft>
            </a:pPr>
            <a:fld id="{B03E10F3-3381-4A15-8FC7-B18B1B50A900}" type="datetimeFigureOut">
              <a:rPr lang="en-US" smtClean="0">
                <a:solidFill>
                  <a:srgbClr val="000000">
                    <a:tint val="75000"/>
                  </a:srgbClr>
                </a:solidFill>
                <a:latin typeface="Arial"/>
              </a:rPr>
              <a:pPr defTabSz="914126" fontAlgn="auto">
                <a:spcBef>
                  <a:spcPts val="0"/>
                </a:spcBef>
                <a:spcAft>
                  <a:spcPts val="0"/>
                </a:spcAft>
              </a:pPr>
              <a:t>8/30/2018</a:t>
            </a:fld>
            <a:endParaRPr lang="en-US">
              <a:solidFill>
                <a:srgbClr val="000000">
                  <a:tint val="75000"/>
                </a:srgbClr>
              </a:solidFill>
              <a:latin typeface="Arial"/>
            </a:endParaRPr>
          </a:p>
        </p:txBody>
      </p:sp>
      <p:sp>
        <p:nvSpPr>
          <p:cNvPr id="5" name="Footer Placeholder 4"/>
          <p:cNvSpPr>
            <a:spLocks noGrp="1"/>
          </p:cNvSpPr>
          <p:nvPr>
            <p:ph type="ftr" sz="quarter" idx="11"/>
          </p:nvPr>
        </p:nvSpPr>
        <p:spPr/>
        <p:txBody>
          <a:bodyPr/>
          <a:lstStyle/>
          <a:p>
            <a:pPr defTabSz="914126" fontAlgn="auto">
              <a:spcBef>
                <a:spcPts val="0"/>
              </a:spcBef>
              <a:spcAft>
                <a:spcPts val="0"/>
              </a:spcAft>
            </a:pPr>
            <a:endParaRPr lang="en-US">
              <a:solidFill>
                <a:srgbClr val="000000">
                  <a:tint val="75000"/>
                </a:srgbClr>
              </a:solidFill>
              <a:latin typeface="Arial"/>
            </a:endParaRPr>
          </a:p>
        </p:txBody>
      </p:sp>
      <p:sp>
        <p:nvSpPr>
          <p:cNvPr id="6" name="Slide Number Placeholder 5"/>
          <p:cNvSpPr>
            <a:spLocks noGrp="1"/>
          </p:cNvSpPr>
          <p:nvPr>
            <p:ph type="sldNum" sz="quarter" idx="12"/>
          </p:nvPr>
        </p:nvSpPr>
        <p:spPr/>
        <p:txBody>
          <a:bodyPr/>
          <a:lstStyle/>
          <a:p>
            <a:pPr defTabSz="914126" fontAlgn="auto">
              <a:spcBef>
                <a:spcPts val="0"/>
              </a:spcBef>
              <a:spcAft>
                <a:spcPts val="0"/>
              </a:spcAft>
            </a:pPr>
            <a:fld id="{E81F935C-C222-4D9B-8E5C-763274245463}" type="slidenum">
              <a:rPr lang="en-US" smtClean="0">
                <a:solidFill>
                  <a:srgbClr val="000000">
                    <a:tint val="75000"/>
                  </a:srgbClr>
                </a:solidFill>
                <a:latin typeface="Arial"/>
              </a:rPr>
              <a:pPr defTabSz="914126" fontAlgn="auto">
                <a:spcBef>
                  <a:spcPts val="0"/>
                </a:spcBef>
                <a:spcAft>
                  <a:spcPts val="0"/>
                </a:spcAft>
              </a:pPr>
              <a:t>‹#›</a:t>
            </a:fld>
            <a:endParaRPr lang="en-US">
              <a:solidFill>
                <a:srgbClr val="000000">
                  <a:tint val="75000"/>
                </a:srgbClr>
              </a:solidFill>
              <a:latin typeface="Arial"/>
            </a:endParaRPr>
          </a:p>
        </p:txBody>
      </p:sp>
    </p:spTree>
    <p:extLst>
      <p:ext uri="{BB962C8B-B14F-4D97-AF65-F5344CB8AC3E}">
        <p14:creationId xmlns:p14="http://schemas.microsoft.com/office/powerpoint/2010/main" val="6981230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9" name="Picture 8" descr="SCA-Preso-Template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8" name="Rectangle 12"/>
          <p:cNvSpPr>
            <a:spLocks noGrp="1" noChangeArrowheads="1"/>
          </p:cNvSpPr>
          <p:nvPr>
            <p:ph type="ctrTitle" hasCustomPrompt="1"/>
          </p:nvPr>
        </p:nvSpPr>
        <p:spPr bwMode="auto">
          <a:xfrm>
            <a:off x="2314740" y="1767415"/>
            <a:ext cx="7559346" cy="1595619"/>
          </a:xfrm>
          <a:prstGeom prst="rect">
            <a:avLst/>
          </a:prstGeom>
          <a:noFill/>
          <a:ln>
            <a:miter lim="800000"/>
            <a:headEnd/>
            <a:tailEnd/>
          </a:ln>
        </p:spPr>
        <p:txBody>
          <a:bodyPr vert="horz" wrap="square" lIns="0" tIns="0" rIns="0" bIns="0" numCol="1" anchor="b" anchorCtr="0" compatLnSpc="1">
            <a:prstTxWarp prst="textNoShape">
              <a:avLst/>
            </a:prstTxWarp>
            <a:normAutofit/>
          </a:bodyPr>
          <a:lstStyle>
            <a:lvl1pPr algn="ctr">
              <a:lnSpc>
                <a:spcPct val="90000"/>
              </a:lnSpc>
              <a:defRPr sz="4799" cap="all">
                <a:solidFill>
                  <a:schemeClr val="bg1"/>
                </a:solidFill>
                <a:latin typeface="Franklin Gothic Medium"/>
                <a:cs typeface="Franklin Gothic Medium"/>
              </a:defRPr>
            </a:lvl1pPr>
          </a:lstStyle>
          <a:p>
            <a:r>
              <a:rPr lang="en-GB" dirty="0" smtClean="0"/>
              <a:t>SHORT PRESENTATION </a:t>
            </a:r>
            <a:br>
              <a:rPr lang="en-GB" dirty="0" smtClean="0"/>
            </a:br>
            <a:r>
              <a:rPr lang="en-GB" dirty="0" smtClean="0"/>
              <a:t>TITLE GOES HERE</a:t>
            </a:r>
            <a:endParaRPr lang="en-GB" dirty="0"/>
          </a:p>
        </p:txBody>
      </p:sp>
      <p:sp>
        <p:nvSpPr>
          <p:cNvPr id="11" name="Rectangle 13"/>
          <p:cNvSpPr>
            <a:spLocks noGrp="1" noChangeArrowheads="1"/>
          </p:cNvSpPr>
          <p:nvPr>
            <p:ph type="subTitle" idx="1"/>
          </p:nvPr>
        </p:nvSpPr>
        <p:spPr>
          <a:xfrm>
            <a:off x="2314740" y="3490617"/>
            <a:ext cx="7559346" cy="852791"/>
          </a:xfrm>
          <a:prstGeom prst="rect">
            <a:avLst/>
          </a:prstGeom>
          <a:ln/>
        </p:spPr>
        <p:txBody>
          <a:bodyPr/>
          <a:lstStyle>
            <a:lvl1pPr marL="0" indent="0" algn="ctr">
              <a:lnSpc>
                <a:spcPct val="90000"/>
              </a:lnSpc>
              <a:buNone/>
              <a:defRPr sz="2399" b="0" i="0">
                <a:solidFill>
                  <a:schemeClr val="bg1"/>
                </a:solidFill>
                <a:latin typeface="Franklin Gothic Book"/>
                <a:cs typeface="Franklin Gothic Book"/>
              </a:defRPr>
            </a:lvl1pPr>
          </a:lstStyle>
          <a:p>
            <a:r>
              <a:rPr lang="en-US" smtClean="0"/>
              <a:t>Click to edit Master subtitle style</a:t>
            </a:r>
            <a:endParaRPr lang="en-GB" dirty="0" smtClean="0"/>
          </a:p>
        </p:txBody>
      </p:sp>
      <p:pic>
        <p:nvPicPr>
          <p:cNvPr id="12" name="Picture 11" descr="SCA_engaging_horiz_logo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0761" y="4425752"/>
            <a:ext cx="2861872" cy="679648"/>
          </a:xfrm>
          <a:prstGeom prst="rect">
            <a:avLst/>
          </a:prstGeom>
        </p:spPr>
      </p:pic>
      <p:cxnSp>
        <p:nvCxnSpPr>
          <p:cNvPr id="13" name="Straight Connector 12"/>
          <p:cNvCxnSpPr/>
          <p:nvPr/>
        </p:nvCxnSpPr>
        <p:spPr bwMode="auto">
          <a:xfrm>
            <a:off x="4129775" y="4199284"/>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spTree>
    <p:extLst>
      <p:ext uri="{BB962C8B-B14F-4D97-AF65-F5344CB8AC3E}">
        <p14:creationId xmlns:p14="http://schemas.microsoft.com/office/powerpoint/2010/main" val="238137358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562562" y="1508760"/>
            <a:ext cx="11071204" cy="4590288"/>
          </a:xfrm>
        </p:spPr>
        <p:txBody>
          <a:bodyPr lIns="0" tIns="0" rIns="0" bIns="0"/>
          <a:lstStyle>
            <a:lvl1pPr>
              <a:spcBef>
                <a:spcPts val="384"/>
              </a:spcBef>
              <a:defRPr/>
            </a:lvl1pPr>
            <a:lvl2pPr marL="457063" indent="-230331">
              <a:spcBef>
                <a:spcPts val="384"/>
              </a:spcBef>
              <a:defRPr/>
            </a:lvl2pPr>
            <a:lvl3pPr marL="914126" indent="-230331">
              <a:spcBef>
                <a:spcPts val="384"/>
              </a:spcBef>
              <a:defRPr/>
            </a:lvl3pPr>
            <a:lvl4pPr marL="1374787" indent="-233930">
              <a:spcBef>
                <a:spcPts val="384"/>
              </a:spcBef>
              <a:defRPr/>
            </a:lvl4pPr>
            <a:lvl5pPr marL="2058582" indent="-230331">
              <a:spcBef>
                <a:spcPts val="384"/>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4530282"/>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ex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7"/>
          <p:cNvSpPr>
            <a:spLocks noGrp="1"/>
          </p:cNvSpPr>
          <p:nvPr>
            <p:ph type="body" sz="quarter" idx="13"/>
          </p:nvPr>
        </p:nvSpPr>
        <p:spPr>
          <a:xfrm>
            <a:off x="562562" y="1508400"/>
            <a:ext cx="11065179" cy="4590000"/>
          </a:xfrm>
          <a:prstGeom prst="rect">
            <a:avLst/>
          </a:prstGeom>
        </p:spPr>
        <p:txBody>
          <a:bodyPr lIns="0" tIns="0" rIns="0" bIns="0"/>
          <a:lstStyle>
            <a:lvl1pPr marL="172748" indent="-172748">
              <a:spcBef>
                <a:spcPts val="384"/>
              </a:spcBef>
              <a:buClr>
                <a:schemeClr val="tx2"/>
              </a:buClr>
              <a:buFont typeface="Arial" pitchFamily="34" charset="0"/>
              <a:buChar char="•"/>
              <a:tabLst/>
              <a:defRPr b="0"/>
            </a:lvl1pPr>
            <a:lvl2pPr marL="629811" indent="-230331">
              <a:spcBef>
                <a:spcPts val="384"/>
              </a:spcBef>
              <a:buFont typeface="Arial" pitchFamily="34" charset="0"/>
              <a:buChar char="–"/>
              <a:defRPr/>
            </a:lvl2pPr>
            <a:lvl3pPr marL="1076077" indent="-230331">
              <a:spcBef>
                <a:spcPts val="384"/>
              </a:spcBef>
              <a:defRPr/>
            </a:lvl3pPr>
            <a:lvl4pPr marL="1543937" indent="-230331">
              <a:spcBef>
                <a:spcPts val="384"/>
              </a:spcBef>
              <a:defRPr/>
            </a:lvl4pPr>
            <a:lvl5pPr marL="2058582" indent="-230331">
              <a:spcBef>
                <a:spcPts val="384"/>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785974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bleed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r>
              <a:rPr lang="en-US" smtClean="0"/>
              <a:t>Click icon to add picture</a:t>
            </a:r>
            <a:endParaRPr lang="en-US"/>
          </a:p>
        </p:txBody>
      </p:sp>
    </p:spTree>
    <p:extLst>
      <p:ext uri="{BB962C8B-B14F-4D97-AF65-F5344CB8AC3E}">
        <p14:creationId xmlns:p14="http://schemas.microsoft.com/office/powerpoint/2010/main" val="4290175044"/>
      </p:ext>
    </p:extLst>
  </p:cSld>
  <p:clrMapOvr>
    <a:masterClrMapping/>
  </p:clrMapOvr>
  <p:transition spd="med">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74002859"/>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794222"/>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956" y="1593"/>
          <a:ext cx="1952" cy="1587"/>
        </p:xfrm>
        <a:graphic>
          <a:graphicData uri="http://schemas.openxmlformats.org/presentationml/2006/ole">
            <mc:AlternateContent xmlns:mc="http://schemas.openxmlformats.org/markup-compatibility/2006">
              <mc:Choice xmlns:v="urn:schemas-microsoft-com:vml" Requires="v">
                <p:oleObj spid="_x0000_s10486" name="think-cell Slide" r:id="rId4" imgW="360" imgH="360" progId="TCLayout.ActiveDocument.1">
                  <p:embed/>
                </p:oleObj>
              </mc:Choice>
              <mc:Fallback>
                <p:oleObj name="think-cell Slide" r:id="rId4" imgW="360" imgH="360" progId="TCLayout.ActiveDocument.1">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6" y="1593"/>
                        <a:ext cx="1952"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0" y="0"/>
            <a:ext cx="12188825" cy="6858000"/>
          </a:xfrm>
          <a:prstGeom prst="rect">
            <a:avLst/>
          </a:prstGeom>
          <a:solidFill>
            <a:schemeClr val="tx2">
              <a:lumMod val="75000"/>
            </a:schemeClr>
          </a:solidFill>
          <a:ln w="9525">
            <a:solidFill>
              <a:srgbClr val="177B57"/>
            </a:solidFill>
          </a:ln>
          <a:effectLst/>
        </p:spPr>
        <p:style>
          <a:lnRef idx="2">
            <a:schemeClr val="accent1">
              <a:shade val="50000"/>
            </a:schemeClr>
          </a:lnRef>
          <a:fillRef idx="1">
            <a:schemeClr val="accent1"/>
          </a:fillRef>
          <a:effectRef idx="0">
            <a:schemeClr val="accent1"/>
          </a:effectRef>
          <a:fontRef idx="minor">
            <a:schemeClr val="lt1"/>
          </a:fontRef>
        </p:style>
        <p:txBody>
          <a:bodyPr tIns="89977" bIns="89977" rtlCol="0" anchor="ctr"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000000"/>
              </a:solidFill>
              <a:effectLst/>
              <a:uLnTx/>
              <a:uFillTx/>
              <a:latin typeface="Arial"/>
              <a:ea typeface="+mn-ea"/>
              <a:cs typeface="Arial" pitchFamily="34" charset="0"/>
            </a:endParaRPr>
          </a:p>
        </p:txBody>
      </p:sp>
      <p:sp>
        <p:nvSpPr>
          <p:cNvPr id="10" name="TextBox 9"/>
          <p:cNvSpPr txBox="1"/>
          <p:nvPr/>
        </p:nvSpPr>
        <p:spPr>
          <a:xfrm>
            <a:off x="5222446" y="5078645"/>
            <a:ext cx="1743934" cy="581867"/>
          </a:xfrm>
          <a:prstGeom prst="rect">
            <a:avLst/>
          </a:prstGeom>
          <a:noFill/>
          <a:ln>
            <a:noFill/>
          </a:ln>
        </p:spPr>
        <p:txBody>
          <a:bodyPr wrap="none" tIns="89977" bIns="89977" rtlCol="0" anchor="t">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599" b="0" i="0" u="none" strike="noStrike" kern="1200" cap="none" spc="0" normalizeH="0" baseline="0" noProof="0" dirty="0" smtClean="0">
                <a:ln>
                  <a:noFill/>
                </a:ln>
                <a:solidFill>
                  <a:srgbClr val="FFFFFF"/>
                </a:solidFill>
                <a:effectLst/>
                <a:uLnTx/>
                <a:uFillTx/>
                <a:latin typeface="Arial"/>
                <a:ea typeface="+mn-ea"/>
                <a:cs typeface="Arial" pitchFamily="34" charset="0"/>
              </a:rPr>
              <a:t>Thank you</a:t>
            </a:r>
          </a:p>
        </p:txBody>
      </p:sp>
    </p:spTree>
    <p:extLst>
      <p:ext uri="{BB962C8B-B14F-4D97-AF65-F5344CB8AC3E}">
        <p14:creationId xmlns:p14="http://schemas.microsoft.com/office/powerpoint/2010/main" val="287955413"/>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1583589" y="1620000"/>
            <a:ext cx="10338607" cy="5220000"/>
          </a:xfrm>
        </p:spPr>
        <p:txBody>
          <a:bodyPr/>
          <a:lstStyle>
            <a:lvl4pPr>
              <a:buClr>
                <a:srgbClr val="00A4E4"/>
              </a:buCl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8" name="Footer Placeholder 6"/>
          <p:cNvSpPr>
            <a:spLocks noGrp="1"/>
          </p:cNvSpPr>
          <p:nvPr>
            <p:ph type="ftr" sz="quarter" idx="3"/>
          </p:nvPr>
        </p:nvSpPr>
        <p:spPr>
          <a:xfrm>
            <a:off x="8912666" y="100804"/>
            <a:ext cx="2812068" cy="92333"/>
          </a:xfrm>
          <a:prstGeom prst="rect">
            <a:avLst/>
          </a:prstGeom>
        </p:spPr>
        <p:txBody>
          <a:bodyPr vert="horz" lIns="0" tIns="0" rIns="0" bIns="0" rtlCol="0" anchor="ctr">
            <a:spAutoFit/>
          </a:bodyPr>
          <a:lstStyle>
            <a:lvl1pPr algn="r">
              <a:defRPr lang="en-US" sz="600" kern="1200" dirty="0" smtClean="0">
                <a:solidFill>
                  <a:schemeClr val="accent4">
                    <a:lumMod val="60000"/>
                    <a:lumOff val="40000"/>
                  </a:schemeClr>
                </a:solidFill>
                <a:latin typeface="+mn-lt"/>
                <a:ea typeface="+mn-ea"/>
                <a:cs typeface="+mn-cs"/>
              </a:defRPr>
            </a:lvl1pPr>
          </a:lstStyle>
          <a:p>
            <a:pPr defTabSz="914126" fontAlgn="auto">
              <a:spcBef>
                <a:spcPts val="0"/>
              </a:spcBef>
              <a:spcAft>
                <a:spcPts val="0"/>
              </a:spcAft>
            </a:pPr>
            <a:endParaRPr lang="en-AU">
              <a:solidFill>
                <a:srgbClr val="4D4D4D">
                  <a:lumMod val="60000"/>
                  <a:lumOff val="40000"/>
                </a:srgbClr>
              </a:solidFill>
            </a:endParaRPr>
          </a:p>
        </p:txBody>
      </p:sp>
      <p:sp>
        <p:nvSpPr>
          <p:cNvPr id="9" name="Slide Number Placeholder 10"/>
          <p:cNvSpPr>
            <a:spLocks noGrp="1"/>
          </p:cNvSpPr>
          <p:nvPr>
            <p:ph type="sldNum" sz="quarter" idx="4"/>
          </p:nvPr>
        </p:nvSpPr>
        <p:spPr>
          <a:xfrm>
            <a:off x="11730244" y="100804"/>
            <a:ext cx="191950" cy="92333"/>
          </a:xfrm>
          <a:prstGeom prst="rect">
            <a:avLst/>
          </a:prstGeom>
        </p:spPr>
        <p:txBody>
          <a:bodyPr vert="horz" wrap="square" lIns="0" tIns="0" rIns="0" bIns="0" rtlCol="0" anchor="ctr">
            <a:spAutoFit/>
          </a:bodyPr>
          <a:lstStyle>
            <a:lvl1pPr algn="r">
              <a:defRPr lang="en-US" sz="600" kern="1200" smtClean="0">
                <a:solidFill>
                  <a:schemeClr val="accent4">
                    <a:lumMod val="60000"/>
                    <a:lumOff val="40000"/>
                  </a:schemeClr>
                </a:solidFill>
                <a:latin typeface="+mn-lt"/>
                <a:ea typeface="+mn-ea"/>
                <a:cs typeface="+mn-cs"/>
              </a:defRPr>
            </a:lvl1pPr>
          </a:lstStyle>
          <a:p>
            <a:pPr defTabSz="914126" fontAlgn="auto">
              <a:spcBef>
                <a:spcPts val="0"/>
              </a:spcBef>
              <a:spcAft>
                <a:spcPts val="0"/>
              </a:spcAft>
            </a:pPr>
            <a:fld id="{E81F935C-C222-4D9B-8E5C-763274245463}" type="slidenum">
              <a:rPr lang="en-AU" smtClean="0">
                <a:solidFill>
                  <a:srgbClr val="4D4D4D">
                    <a:lumMod val="60000"/>
                    <a:lumOff val="40000"/>
                  </a:srgbClr>
                </a:solidFill>
              </a:rPr>
              <a:pPr defTabSz="914126" fontAlgn="auto">
                <a:spcBef>
                  <a:spcPts val="0"/>
                </a:spcBef>
                <a:spcAft>
                  <a:spcPts val="0"/>
                </a:spcAft>
              </a:pPr>
              <a:t>‹#›</a:t>
            </a:fld>
            <a:endParaRPr lang="en-AU">
              <a:solidFill>
                <a:srgbClr val="4D4D4D">
                  <a:lumMod val="60000"/>
                  <a:lumOff val="40000"/>
                </a:srgbClr>
              </a:solidFill>
            </a:endParaRPr>
          </a:p>
        </p:txBody>
      </p:sp>
    </p:spTree>
    <p:extLst>
      <p:ext uri="{BB962C8B-B14F-4D97-AF65-F5344CB8AC3E}">
        <p14:creationId xmlns:p14="http://schemas.microsoft.com/office/powerpoint/2010/main" val="214816367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2122133467"/>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26" fontAlgn="auto">
              <a:spcBef>
                <a:spcPts val="0"/>
              </a:spcBef>
              <a:spcAft>
                <a:spcPts val="0"/>
              </a:spcAft>
            </a:pPr>
            <a:fld id="{B03E10F3-3381-4A15-8FC7-B18B1B50A900}" type="datetimeFigureOut">
              <a:rPr lang="en-US" smtClean="0">
                <a:solidFill>
                  <a:srgbClr val="000000">
                    <a:tint val="75000"/>
                  </a:srgbClr>
                </a:solidFill>
                <a:latin typeface="Arial"/>
              </a:rPr>
              <a:pPr defTabSz="914126" fontAlgn="auto">
                <a:spcBef>
                  <a:spcPts val="0"/>
                </a:spcBef>
                <a:spcAft>
                  <a:spcPts val="0"/>
                </a:spcAft>
              </a:pPr>
              <a:t>8/30/2018</a:t>
            </a:fld>
            <a:endParaRPr lang="en-US">
              <a:solidFill>
                <a:srgbClr val="000000">
                  <a:tint val="75000"/>
                </a:srgbClr>
              </a:solidFill>
              <a:latin typeface="Arial"/>
            </a:endParaRPr>
          </a:p>
        </p:txBody>
      </p:sp>
      <p:sp>
        <p:nvSpPr>
          <p:cNvPr id="5" name="Footer Placeholder 4"/>
          <p:cNvSpPr>
            <a:spLocks noGrp="1"/>
          </p:cNvSpPr>
          <p:nvPr>
            <p:ph type="ftr" sz="quarter" idx="11"/>
          </p:nvPr>
        </p:nvSpPr>
        <p:spPr/>
        <p:txBody>
          <a:bodyPr/>
          <a:lstStyle/>
          <a:p>
            <a:pPr defTabSz="914126" fontAlgn="auto">
              <a:spcBef>
                <a:spcPts val="0"/>
              </a:spcBef>
              <a:spcAft>
                <a:spcPts val="0"/>
              </a:spcAft>
            </a:pPr>
            <a:endParaRPr lang="en-US">
              <a:solidFill>
                <a:srgbClr val="000000">
                  <a:tint val="75000"/>
                </a:srgbClr>
              </a:solidFill>
              <a:latin typeface="Arial"/>
            </a:endParaRPr>
          </a:p>
        </p:txBody>
      </p:sp>
      <p:sp>
        <p:nvSpPr>
          <p:cNvPr id="6" name="Slide Number Placeholder 5"/>
          <p:cNvSpPr>
            <a:spLocks noGrp="1"/>
          </p:cNvSpPr>
          <p:nvPr>
            <p:ph type="sldNum" sz="quarter" idx="12"/>
          </p:nvPr>
        </p:nvSpPr>
        <p:spPr/>
        <p:txBody>
          <a:bodyPr/>
          <a:lstStyle/>
          <a:p>
            <a:pPr defTabSz="914126" fontAlgn="auto">
              <a:spcBef>
                <a:spcPts val="0"/>
              </a:spcBef>
              <a:spcAft>
                <a:spcPts val="0"/>
              </a:spcAft>
            </a:pPr>
            <a:fld id="{E81F935C-C222-4D9B-8E5C-763274245463}" type="slidenum">
              <a:rPr lang="en-US" smtClean="0">
                <a:solidFill>
                  <a:srgbClr val="000000">
                    <a:tint val="75000"/>
                  </a:srgbClr>
                </a:solidFill>
                <a:latin typeface="Arial"/>
              </a:rPr>
              <a:pPr defTabSz="914126" fontAlgn="auto">
                <a:spcBef>
                  <a:spcPts val="0"/>
                </a:spcBef>
                <a:spcAft>
                  <a:spcPts val="0"/>
                </a:spcAft>
              </a:pPr>
              <a:t>‹#›</a:t>
            </a:fld>
            <a:endParaRPr lang="en-US">
              <a:solidFill>
                <a:srgbClr val="000000">
                  <a:tint val="75000"/>
                </a:srgbClr>
              </a:solidFill>
              <a:latin typeface="Arial"/>
            </a:endParaRPr>
          </a:p>
        </p:txBody>
      </p:sp>
    </p:spTree>
    <p:extLst>
      <p:ext uri="{BB962C8B-B14F-4D97-AF65-F5344CB8AC3E}">
        <p14:creationId xmlns:p14="http://schemas.microsoft.com/office/powerpoint/2010/main" val="36160664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813199" y="2127881"/>
            <a:ext cx="10315730" cy="2505301"/>
          </a:xfrm>
          <a:prstGeom prst="rect">
            <a:avLst/>
          </a:prstGeom>
          <a:noFill/>
        </p:spPr>
        <p:txBody>
          <a:bodyPr wrap="square" rtlCol="0">
            <a:spAutoFit/>
          </a:bodyPr>
          <a:lstStyle/>
          <a:p>
            <a:pPr algn="ctr" defTabSz="883806">
              <a:lnSpc>
                <a:spcPct val="80000"/>
              </a:lnSpc>
              <a:spcBef>
                <a:spcPts val="603"/>
              </a:spcBef>
              <a:defRPr/>
            </a:pPr>
            <a:r>
              <a:rPr lang="en-AU" sz="9597" kern="0" dirty="0">
                <a:solidFill>
                  <a:srgbClr val="FFFFFF"/>
                </a:solidFill>
                <a:latin typeface="Franklin Gothic Medium"/>
                <a:cs typeface="Franklin Gothic Medium"/>
              </a:rPr>
              <a:t>TITLE / DIVIDER SLIDES</a:t>
            </a:r>
            <a:endParaRPr lang="en-US" sz="9597" kern="0" dirty="0">
              <a:solidFill>
                <a:srgbClr val="FFFFFF"/>
              </a:solidFill>
              <a:latin typeface="Franklin Gothic Medium"/>
              <a:cs typeface="Franklin Gothic Medium"/>
            </a:endParaRPr>
          </a:p>
        </p:txBody>
      </p:sp>
    </p:spTree>
    <p:extLst>
      <p:ext uri="{BB962C8B-B14F-4D97-AF65-F5344CB8AC3E}">
        <p14:creationId xmlns:p14="http://schemas.microsoft.com/office/powerpoint/2010/main" val="3167362875"/>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DIVIDER - Teal">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2188822" cy="6856214"/>
          </a:xfrm>
          <a:prstGeom prst="rect">
            <a:avLst/>
          </a:prstGeom>
        </p:spPr>
      </p:pic>
      <p:sp>
        <p:nvSpPr>
          <p:cNvPr id="472076" name="Rectangle 12"/>
          <p:cNvSpPr>
            <a:spLocks noGrp="1" noChangeArrowheads="1"/>
          </p:cNvSpPr>
          <p:nvPr userDrawn="1">
            <p:ph type="ctrTitle" hasCustomPrompt="1"/>
          </p:nvPr>
        </p:nvSpPr>
        <p:spPr bwMode="auto">
          <a:xfrm>
            <a:off x="2314740" y="1767415"/>
            <a:ext cx="7559346" cy="1595619"/>
          </a:xfrm>
          <a:prstGeom prst="rect">
            <a:avLst/>
          </a:prstGeom>
          <a:noFill/>
          <a:ln>
            <a:miter lim="800000"/>
            <a:headEnd/>
            <a:tailEnd/>
          </a:ln>
        </p:spPr>
        <p:txBody>
          <a:bodyPr vert="horz" wrap="square" lIns="0" tIns="0" rIns="0" bIns="0" numCol="1" anchor="b" anchorCtr="0" compatLnSpc="1">
            <a:prstTxWarp prst="textNoShape">
              <a:avLst/>
            </a:prstTxWarp>
            <a:normAutofit/>
          </a:bodyPr>
          <a:lstStyle>
            <a:lvl1pPr algn="ctr">
              <a:lnSpc>
                <a:spcPct val="90000"/>
              </a:lnSpc>
              <a:defRPr sz="4799" cap="all">
                <a:solidFill>
                  <a:schemeClr val="bg1"/>
                </a:solidFill>
                <a:latin typeface="Franklin Gothic Medium"/>
                <a:cs typeface="Franklin Gothic Medium"/>
              </a:defRPr>
            </a:lvl1pPr>
          </a:lstStyle>
          <a:p>
            <a:r>
              <a:rPr lang="en-GB" dirty="0" smtClean="0"/>
              <a:t>SHORT PRESENTATION </a:t>
            </a:r>
            <a:br>
              <a:rPr lang="en-GB" dirty="0" smtClean="0"/>
            </a:br>
            <a:r>
              <a:rPr lang="en-GB" dirty="0" smtClean="0"/>
              <a:t>TITLE GOES HERE</a:t>
            </a:r>
            <a:endParaRPr lang="en-GB" dirty="0"/>
          </a:p>
        </p:txBody>
      </p:sp>
      <p:sp>
        <p:nvSpPr>
          <p:cNvPr id="472077" name="Rectangle 13"/>
          <p:cNvSpPr>
            <a:spLocks noGrp="1" noChangeArrowheads="1"/>
          </p:cNvSpPr>
          <p:nvPr userDrawn="1">
            <p:ph type="subTitle" idx="1"/>
          </p:nvPr>
        </p:nvSpPr>
        <p:spPr>
          <a:xfrm>
            <a:off x="2314740" y="3490617"/>
            <a:ext cx="7559346" cy="852791"/>
          </a:xfrm>
          <a:prstGeom prst="rect">
            <a:avLst/>
          </a:prstGeom>
          <a:ln/>
        </p:spPr>
        <p:txBody>
          <a:bodyPr/>
          <a:lstStyle>
            <a:lvl1pPr marL="0" indent="0" algn="ctr">
              <a:lnSpc>
                <a:spcPct val="90000"/>
              </a:lnSpc>
              <a:buNone/>
              <a:defRPr sz="2399" b="0" i="0">
                <a:solidFill>
                  <a:schemeClr val="bg1"/>
                </a:solidFill>
                <a:latin typeface="Franklin Gothic Book"/>
                <a:cs typeface="Franklin Gothic Book"/>
              </a:defRPr>
            </a:lvl1pPr>
          </a:lstStyle>
          <a:p>
            <a:r>
              <a:rPr lang="en-US" smtClean="0"/>
              <a:t>Click to edit Master subtitle style</a:t>
            </a:r>
            <a:endParaRPr lang="en-GB" dirty="0" smtClean="0"/>
          </a:p>
        </p:txBody>
      </p:sp>
      <p:pic>
        <p:nvPicPr>
          <p:cNvPr id="3" name="Picture 2"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00761" y="4425752"/>
            <a:ext cx="2861872" cy="679648"/>
          </a:xfrm>
          <a:prstGeom prst="rect">
            <a:avLst/>
          </a:prstGeom>
        </p:spPr>
      </p:pic>
      <p:cxnSp>
        <p:nvCxnSpPr>
          <p:cNvPr id="6" name="Straight Connector 5"/>
          <p:cNvCxnSpPr/>
          <p:nvPr userDrawn="1"/>
        </p:nvCxnSpPr>
        <p:spPr bwMode="auto">
          <a:xfrm>
            <a:off x="4129775" y="4199284"/>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spTree>
    <p:extLst>
      <p:ext uri="{BB962C8B-B14F-4D97-AF65-F5344CB8AC3E}">
        <p14:creationId xmlns:p14="http://schemas.microsoft.com/office/powerpoint/2010/main" val="2726331158"/>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1_TITLE/DIVIDER - Teal">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2188822" cy="6856214"/>
          </a:xfrm>
          <a:prstGeom prst="rect">
            <a:avLst/>
          </a:prstGeom>
        </p:spPr>
      </p:pic>
      <p:sp>
        <p:nvSpPr>
          <p:cNvPr id="472076" name="Rectangle 12"/>
          <p:cNvSpPr>
            <a:spLocks noGrp="1" noChangeArrowheads="1"/>
          </p:cNvSpPr>
          <p:nvPr userDrawn="1">
            <p:ph type="ctrTitle" hasCustomPrompt="1"/>
          </p:nvPr>
        </p:nvSpPr>
        <p:spPr bwMode="auto">
          <a:xfrm>
            <a:off x="1161966" y="1767415"/>
            <a:ext cx="9864892" cy="1595619"/>
          </a:xfrm>
          <a:prstGeom prst="rect">
            <a:avLst/>
          </a:prstGeom>
          <a:noFill/>
          <a:ln>
            <a:miter lim="800000"/>
            <a:headEnd/>
            <a:tailEnd/>
          </a:ln>
        </p:spPr>
        <p:txBody>
          <a:bodyPr vert="horz" wrap="square" lIns="0" tIns="0" rIns="0" bIns="0" numCol="1" anchor="b" anchorCtr="0" compatLnSpc="1">
            <a:prstTxWarp prst="textNoShape">
              <a:avLst/>
            </a:prstTxWarp>
            <a:normAutofit/>
          </a:bodyPr>
          <a:lstStyle>
            <a:lvl1pPr algn="ctr">
              <a:lnSpc>
                <a:spcPct val="90000"/>
              </a:lnSpc>
              <a:defRPr sz="4399" cap="all">
                <a:solidFill>
                  <a:schemeClr val="bg1"/>
                </a:solidFill>
                <a:latin typeface="Franklin Gothic Medium"/>
                <a:cs typeface="Franklin Gothic Medium"/>
              </a:defRPr>
            </a:lvl1pPr>
          </a:lstStyle>
          <a:p>
            <a:r>
              <a:rPr lang="en-GB" dirty="0" smtClean="0"/>
              <a:t>FOR A LONGER PRESENTATION </a:t>
            </a:r>
            <a:br>
              <a:rPr lang="en-GB" dirty="0" smtClean="0"/>
            </a:br>
            <a:r>
              <a:rPr lang="en-GB" dirty="0" smtClean="0"/>
              <a:t>TITLE USE THIS TEMPLATE</a:t>
            </a:r>
            <a:endParaRPr lang="en-GB" dirty="0"/>
          </a:p>
        </p:txBody>
      </p:sp>
      <p:sp>
        <p:nvSpPr>
          <p:cNvPr id="472077" name="Rectangle 13"/>
          <p:cNvSpPr>
            <a:spLocks noGrp="1" noChangeArrowheads="1"/>
          </p:cNvSpPr>
          <p:nvPr userDrawn="1">
            <p:ph type="subTitle" idx="1"/>
          </p:nvPr>
        </p:nvSpPr>
        <p:spPr>
          <a:xfrm>
            <a:off x="1161966" y="3490617"/>
            <a:ext cx="9864892" cy="852791"/>
          </a:xfrm>
          <a:prstGeom prst="rect">
            <a:avLst/>
          </a:prstGeom>
          <a:ln/>
        </p:spPr>
        <p:txBody>
          <a:bodyPr/>
          <a:lstStyle>
            <a:lvl1pPr marL="0" indent="0" algn="ctr">
              <a:lnSpc>
                <a:spcPct val="90000"/>
              </a:lnSpc>
              <a:buNone/>
              <a:defRPr sz="2399" b="0" i="0">
                <a:solidFill>
                  <a:schemeClr val="bg1"/>
                </a:solidFill>
                <a:latin typeface="Franklin Gothic Book"/>
                <a:cs typeface="Franklin Gothic Book"/>
              </a:defRPr>
            </a:lvl1pPr>
          </a:lstStyle>
          <a:p>
            <a:r>
              <a:rPr lang="en-US" smtClean="0"/>
              <a:t>Click to edit Master subtitle style</a:t>
            </a:r>
            <a:endParaRPr lang="en-GB" dirty="0" smtClean="0"/>
          </a:p>
        </p:txBody>
      </p:sp>
      <p:pic>
        <p:nvPicPr>
          <p:cNvPr id="3" name="Picture 2"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00761" y="4425752"/>
            <a:ext cx="2861872" cy="679648"/>
          </a:xfrm>
          <a:prstGeom prst="rect">
            <a:avLst/>
          </a:prstGeom>
        </p:spPr>
      </p:pic>
      <p:cxnSp>
        <p:nvCxnSpPr>
          <p:cNvPr id="6" name="Straight Connector 5"/>
          <p:cNvCxnSpPr/>
          <p:nvPr userDrawn="1"/>
        </p:nvCxnSpPr>
        <p:spPr bwMode="auto">
          <a:xfrm>
            <a:off x="4129775" y="4199284"/>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spTree>
    <p:extLst>
      <p:ext uri="{BB962C8B-B14F-4D97-AF65-F5344CB8AC3E}">
        <p14:creationId xmlns:p14="http://schemas.microsoft.com/office/powerpoint/2010/main" val="3958492722"/>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DIVIDER  - with imag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12188825" cy="6858000"/>
          </a:xfrm>
          <a:prstGeom prst="rect">
            <a:avLst/>
          </a:prstGeom>
        </p:spPr>
        <p:txBody>
          <a:bodyPr/>
          <a:lstStyle/>
          <a:p>
            <a:r>
              <a:rPr lang="en-US" smtClean="0"/>
              <a:t>Click icon to add picture</a:t>
            </a:r>
            <a:endParaRPr lang="en-US" dirty="0"/>
          </a:p>
        </p:txBody>
      </p:sp>
      <p:sp>
        <p:nvSpPr>
          <p:cNvPr id="2" name="TextBox 1"/>
          <p:cNvSpPr txBox="1"/>
          <p:nvPr userDrawn="1"/>
        </p:nvSpPr>
        <p:spPr>
          <a:xfrm>
            <a:off x="1796995" y="2443632"/>
            <a:ext cx="8588486" cy="1569568"/>
          </a:xfrm>
          <a:prstGeom prst="rect">
            <a:avLst/>
          </a:prstGeom>
        </p:spPr>
        <p:txBody>
          <a:bodyPr vert="horz" lIns="36115" tIns="45865" rIns="36115" bIns="45865" rtlCol="0" anchor="b">
            <a:noAutofit/>
          </a:bodyPr>
          <a:lstStyle>
            <a:lvl1pPr lvl="0" algn="ctr" defTabSz="884071" eaLnBrk="1" hangingPunct="1">
              <a:lnSpc>
                <a:spcPct val="80000"/>
              </a:lnSpc>
              <a:defRPr sz="4800" b="0" cap="all" baseline="0">
                <a:solidFill>
                  <a:schemeClr val="bg1"/>
                </a:solidFill>
                <a:effectLst>
                  <a:outerShdw blurRad="63500" sx="102000" sy="102000" algn="ctr" rotWithShape="0">
                    <a:prstClr val="black">
                      <a:alpha val="40000"/>
                    </a:prstClr>
                  </a:outerShdw>
                </a:effectLst>
                <a:latin typeface="Franklin Gothic Medium"/>
                <a:ea typeface="+mj-ea"/>
                <a:cs typeface="Franklin Gothic Medium"/>
              </a:defRPr>
            </a:lvl1pPr>
            <a:lvl2pPr defTabSz="884071" eaLnBrk="1" hangingPunct="1">
              <a:defRPr sz="3200" b="1">
                <a:solidFill>
                  <a:srgbClr val="B2B2B2"/>
                </a:solidFill>
                <a:latin typeface="Lucida Sans" pitchFamily="34" charset="0"/>
                <a:cs typeface="Arial" pitchFamily="34" charset="0"/>
              </a:defRPr>
            </a:lvl2pPr>
            <a:lvl3pPr defTabSz="884071" eaLnBrk="1" hangingPunct="1">
              <a:defRPr sz="3200" b="1">
                <a:solidFill>
                  <a:srgbClr val="B2B2B2"/>
                </a:solidFill>
                <a:latin typeface="Lucida Sans" pitchFamily="34" charset="0"/>
                <a:cs typeface="Arial" pitchFamily="34" charset="0"/>
              </a:defRPr>
            </a:lvl3pPr>
            <a:lvl4pPr defTabSz="884071" eaLnBrk="1" hangingPunct="1">
              <a:defRPr sz="3200" b="1">
                <a:solidFill>
                  <a:srgbClr val="B2B2B2"/>
                </a:solidFill>
                <a:latin typeface="Lucida Sans" pitchFamily="34" charset="0"/>
                <a:cs typeface="Arial" pitchFamily="34" charset="0"/>
              </a:defRPr>
            </a:lvl4pPr>
            <a:lvl5pPr defTabSz="884071" eaLnBrk="1" hangingPunct="1">
              <a:defRPr sz="3200" b="1">
                <a:solidFill>
                  <a:srgbClr val="B2B2B2"/>
                </a:solidFill>
                <a:latin typeface="Lucida Sans" pitchFamily="34" charset="0"/>
                <a:cs typeface="Arial" pitchFamily="34" charset="0"/>
              </a:defRPr>
            </a:lvl5pPr>
            <a:lvl6pPr marL="458762" defTabSz="884071" fontAlgn="base">
              <a:spcBef>
                <a:spcPct val="0"/>
              </a:spcBef>
              <a:spcAft>
                <a:spcPct val="0"/>
              </a:spcAft>
              <a:defRPr sz="3200" b="1">
                <a:solidFill>
                  <a:srgbClr val="B2B2B2"/>
                </a:solidFill>
                <a:latin typeface="Lucida Sans" pitchFamily="34" charset="0"/>
                <a:cs typeface="Arial" pitchFamily="34" charset="0"/>
              </a:defRPr>
            </a:lvl6pPr>
            <a:lvl7pPr marL="917523" defTabSz="884071" fontAlgn="base">
              <a:spcBef>
                <a:spcPct val="0"/>
              </a:spcBef>
              <a:spcAft>
                <a:spcPct val="0"/>
              </a:spcAft>
              <a:defRPr sz="3200" b="1">
                <a:solidFill>
                  <a:srgbClr val="B2B2B2"/>
                </a:solidFill>
                <a:latin typeface="Lucida Sans" pitchFamily="34" charset="0"/>
                <a:cs typeface="Arial" pitchFamily="34" charset="0"/>
              </a:defRPr>
            </a:lvl7pPr>
            <a:lvl8pPr marL="1376284" defTabSz="884071" fontAlgn="base">
              <a:spcBef>
                <a:spcPct val="0"/>
              </a:spcBef>
              <a:spcAft>
                <a:spcPct val="0"/>
              </a:spcAft>
              <a:defRPr sz="3200" b="1">
                <a:solidFill>
                  <a:srgbClr val="B2B2B2"/>
                </a:solidFill>
                <a:latin typeface="Lucida Sans" pitchFamily="34" charset="0"/>
                <a:cs typeface="Arial" pitchFamily="34" charset="0"/>
              </a:defRPr>
            </a:lvl8pPr>
            <a:lvl9pPr marL="1835044" defTabSz="884071" fontAlgn="base">
              <a:spcBef>
                <a:spcPct val="0"/>
              </a:spcBef>
              <a:spcAft>
                <a:spcPct val="0"/>
              </a:spcAft>
              <a:defRPr sz="3200" b="1">
                <a:solidFill>
                  <a:srgbClr val="B2B2B2"/>
                </a:solidFill>
                <a:latin typeface="Lucida Sans" pitchFamily="34" charset="0"/>
                <a:cs typeface="Arial" pitchFamily="34" charset="0"/>
              </a:defRPr>
            </a:lvl9pPr>
          </a:lstStyle>
          <a:p>
            <a:r>
              <a:rPr lang="en-US" sz="4799" dirty="0" smtClean="0">
                <a:solidFill>
                  <a:srgbClr val="FFFFFF"/>
                </a:solidFill>
              </a:rPr>
              <a:t>SHORT PRESENTATION </a:t>
            </a:r>
            <a:br>
              <a:rPr lang="en-US" sz="4799" dirty="0" smtClean="0">
                <a:solidFill>
                  <a:srgbClr val="FFFFFF"/>
                </a:solidFill>
              </a:rPr>
            </a:br>
            <a:r>
              <a:rPr lang="en-US" sz="4799" dirty="0" smtClean="0">
                <a:solidFill>
                  <a:srgbClr val="FFFFFF"/>
                </a:solidFill>
              </a:rPr>
              <a:t>TITLE GOES HERE</a:t>
            </a:r>
          </a:p>
        </p:txBody>
      </p:sp>
    </p:spTree>
    <p:extLst>
      <p:ext uri="{BB962C8B-B14F-4D97-AF65-F5344CB8AC3E}">
        <p14:creationId xmlns:p14="http://schemas.microsoft.com/office/powerpoint/2010/main" val="1444234334"/>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6030" y="205483"/>
            <a:ext cx="11784459" cy="672682"/>
          </a:xfrm>
        </p:spPr>
        <p:txBody>
          <a:bodyPr/>
          <a:lstStyle/>
          <a:p>
            <a:r>
              <a:rPr lang="en-US" smtClean="0"/>
              <a:t>Click to edit Master title style</a:t>
            </a:r>
            <a:endParaRPr lang="en-AU"/>
          </a:p>
        </p:txBody>
      </p:sp>
      <p:pic>
        <p:nvPicPr>
          <p:cNvPr id="3" name="Picture 2"/>
          <p:cNvPicPr>
            <a:picLocks noChangeAspect="1"/>
          </p:cNvPicPr>
          <p:nvPr userDrawn="1"/>
        </p:nvPicPr>
        <p:blipFill>
          <a:blip r:embed="rId2"/>
          <a:stretch>
            <a:fillRect/>
          </a:stretch>
        </p:blipFill>
        <p:spPr>
          <a:xfrm>
            <a:off x="-1" y="6296399"/>
            <a:ext cx="12188825" cy="56160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5644" y="6483701"/>
            <a:ext cx="824845" cy="227788"/>
          </a:xfrm>
          <a:prstGeom prst="rect">
            <a:avLst/>
          </a:prstGeom>
        </p:spPr>
      </p:pic>
    </p:spTree>
    <p:extLst>
      <p:ext uri="{BB962C8B-B14F-4D97-AF65-F5344CB8AC3E}">
        <p14:creationId xmlns:p14="http://schemas.microsoft.com/office/powerpoint/2010/main" val="1930232263"/>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TITLE/DIVIDER  - with imag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12188825" cy="6858000"/>
          </a:xfrm>
          <a:prstGeom prst="rect">
            <a:avLst/>
          </a:prstGeom>
        </p:spPr>
        <p:txBody>
          <a:bodyPr/>
          <a:lstStyle/>
          <a:p>
            <a:r>
              <a:rPr lang="en-US" smtClean="0"/>
              <a:t>Click icon to add picture</a:t>
            </a:r>
            <a:endParaRPr lang="en-US" dirty="0"/>
          </a:p>
        </p:txBody>
      </p:sp>
      <p:sp>
        <p:nvSpPr>
          <p:cNvPr id="5" name="Text Placeholder 4"/>
          <p:cNvSpPr>
            <a:spLocks noGrp="1"/>
          </p:cNvSpPr>
          <p:nvPr>
            <p:ph type="body" sz="quarter" idx="11" hasCustomPrompt="1"/>
          </p:nvPr>
        </p:nvSpPr>
        <p:spPr>
          <a:xfrm>
            <a:off x="1796996" y="2539875"/>
            <a:ext cx="8588375" cy="1647950"/>
          </a:xfrm>
          <a:prstGeom prst="rect">
            <a:avLst/>
          </a:prstGeom>
        </p:spPr>
        <p:txBody>
          <a:bodyPr anchor="ctr"/>
          <a:lstStyle>
            <a:lvl1pPr marL="0" indent="0" algn="ctr">
              <a:lnSpc>
                <a:spcPct val="80000"/>
              </a:lnSpc>
              <a:buNone/>
              <a:defRPr sz="4799" baseline="0">
                <a:solidFill>
                  <a:srgbClr val="FFFFFF"/>
                </a:solidFill>
                <a:effectLst>
                  <a:outerShdw blurRad="63500" sx="102000" sy="102000" algn="ctr" rotWithShape="0">
                    <a:prstClr val="black">
                      <a:alpha val="40000"/>
                    </a:prstClr>
                  </a:outerShdw>
                </a:effectLst>
                <a:latin typeface="Franklin Gothic Medium"/>
                <a:cs typeface="Franklin Gothic Medium"/>
              </a:defRPr>
            </a:lvl1pPr>
          </a:lstStyle>
          <a:p>
            <a:pPr lvl="0"/>
            <a:r>
              <a:rPr lang="en-AU" dirty="0" smtClean="0"/>
              <a:t>SHORT PRESENTATION </a:t>
            </a:r>
            <a:br>
              <a:rPr lang="en-AU" dirty="0" smtClean="0"/>
            </a:br>
            <a:r>
              <a:rPr lang="en-AU" dirty="0" smtClean="0"/>
              <a:t>TITLE GOES HERE</a:t>
            </a:r>
            <a:endParaRPr lang="en-US" dirty="0"/>
          </a:p>
        </p:txBody>
      </p:sp>
    </p:spTree>
    <p:extLst>
      <p:ext uri="{BB962C8B-B14F-4D97-AF65-F5344CB8AC3E}">
        <p14:creationId xmlns:p14="http://schemas.microsoft.com/office/powerpoint/2010/main" val="1918077555"/>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ivider Layout w/ right-hand titl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1" y="2"/>
            <a:ext cx="12188825" cy="6857999"/>
          </a:xfrm>
          <a:prstGeom prst="rect">
            <a:avLst/>
          </a:prstGeom>
        </p:spPr>
        <p:txBody>
          <a:bodyPr/>
          <a:lstStyle/>
          <a:p>
            <a:r>
              <a:rPr lang="en-US" smtClean="0"/>
              <a:t>Click icon to add picture</a:t>
            </a:r>
            <a:endParaRPr lang="en-US"/>
          </a:p>
        </p:txBody>
      </p:sp>
      <p:sp>
        <p:nvSpPr>
          <p:cNvPr id="3" name="Title 1"/>
          <p:cNvSpPr>
            <a:spLocks noGrp="1"/>
          </p:cNvSpPr>
          <p:nvPr>
            <p:ph type="title" hasCustomPrompt="1"/>
          </p:nvPr>
        </p:nvSpPr>
        <p:spPr>
          <a:xfrm>
            <a:off x="6348337" y="1841500"/>
            <a:ext cx="5180087" cy="1041400"/>
          </a:xfrm>
        </p:spPr>
        <p:txBody>
          <a:bodyPr anchor="b">
            <a:noAutofit/>
          </a:bodyPr>
          <a:lstStyle>
            <a:lvl1pPr>
              <a:lnSpc>
                <a:spcPct val="80000"/>
              </a:lnSpc>
              <a:defRPr sz="4399"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
        <p:nvSpPr>
          <p:cNvPr id="5" name="Text Placeholder 4"/>
          <p:cNvSpPr>
            <a:spLocks noGrp="1"/>
          </p:cNvSpPr>
          <p:nvPr>
            <p:ph type="body" sz="quarter" idx="14" hasCustomPrompt="1"/>
          </p:nvPr>
        </p:nvSpPr>
        <p:spPr>
          <a:xfrm>
            <a:off x="6348338" y="2883219"/>
            <a:ext cx="5180088" cy="3179762"/>
          </a:xfrm>
        </p:spPr>
        <p:txBody>
          <a:bodyPr/>
          <a:lstStyle>
            <a:lvl1pPr marL="0" indent="0">
              <a:lnSpc>
                <a:spcPct val="90000"/>
              </a:lnSpc>
              <a:spcAft>
                <a:spcPts val="1200"/>
              </a:spcAft>
              <a:buNone/>
              <a:defRPr sz="2799">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err="1" smtClean="0"/>
              <a:t>Lorem</a:t>
            </a:r>
            <a:r>
              <a:rPr lang="en-AU" dirty="0" smtClean="0"/>
              <a:t> </a:t>
            </a:r>
            <a:r>
              <a:rPr lang="en-AU" dirty="0" err="1" smtClean="0"/>
              <a:t>ipsum</a:t>
            </a:r>
            <a:r>
              <a:rPr lang="en-AU" dirty="0" smtClean="0"/>
              <a:t> </a:t>
            </a:r>
            <a:r>
              <a:rPr lang="en-AU" dirty="0" err="1" smtClean="0"/>
              <a:t>dolor</a:t>
            </a:r>
            <a:r>
              <a:rPr lang="en-AU" dirty="0" smtClean="0"/>
              <a:t> sit </a:t>
            </a:r>
            <a:r>
              <a:rPr lang="en-AU" dirty="0" err="1" smtClean="0"/>
              <a:t>amet</a:t>
            </a:r>
            <a:endParaRPr lang="en-AU" dirty="0" smtClean="0"/>
          </a:p>
        </p:txBody>
      </p:sp>
    </p:spTree>
    <p:extLst>
      <p:ext uri="{BB962C8B-B14F-4D97-AF65-F5344CB8AC3E}">
        <p14:creationId xmlns:p14="http://schemas.microsoft.com/office/powerpoint/2010/main" val="1438580938"/>
      </p:ext>
    </p:extLst>
  </p:cSld>
  <p:clrMapOvr>
    <a:masterClrMapping/>
  </p:clrMapOvr>
  <p:transition spd="med">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ivider Layout w/ left-hand titl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1" y="2"/>
            <a:ext cx="12188825" cy="6857999"/>
          </a:xfrm>
          <a:prstGeom prst="rect">
            <a:avLst/>
          </a:prstGeom>
        </p:spPr>
        <p:txBody>
          <a:bodyPr/>
          <a:lstStyle/>
          <a:p>
            <a:r>
              <a:rPr lang="en-US" smtClean="0"/>
              <a:t>Click icon to add picture</a:t>
            </a:r>
            <a:endParaRPr lang="en-US"/>
          </a:p>
        </p:txBody>
      </p:sp>
      <p:sp>
        <p:nvSpPr>
          <p:cNvPr id="3" name="Title 1"/>
          <p:cNvSpPr>
            <a:spLocks noGrp="1"/>
          </p:cNvSpPr>
          <p:nvPr>
            <p:ph type="title" hasCustomPrompt="1"/>
          </p:nvPr>
        </p:nvSpPr>
        <p:spPr>
          <a:xfrm>
            <a:off x="957265" y="1841500"/>
            <a:ext cx="5133974" cy="1041400"/>
          </a:xfrm>
        </p:spPr>
        <p:txBody>
          <a:bodyPr anchor="b">
            <a:noAutofit/>
          </a:bodyPr>
          <a:lstStyle>
            <a:lvl1pPr>
              <a:lnSpc>
                <a:spcPct val="80000"/>
              </a:lnSpc>
              <a:defRPr sz="4399"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
        <p:nvSpPr>
          <p:cNvPr id="5" name="Text Placeholder 4"/>
          <p:cNvSpPr>
            <a:spLocks noGrp="1"/>
          </p:cNvSpPr>
          <p:nvPr>
            <p:ph type="body" sz="quarter" idx="14" hasCustomPrompt="1"/>
          </p:nvPr>
        </p:nvSpPr>
        <p:spPr>
          <a:xfrm>
            <a:off x="957263" y="2882900"/>
            <a:ext cx="5133975" cy="3193592"/>
          </a:xfrm>
        </p:spPr>
        <p:txBody>
          <a:bodyPr/>
          <a:lstStyle>
            <a:lvl1pPr marL="0" indent="0">
              <a:lnSpc>
                <a:spcPct val="90000"/>
              </a:lnSpc>
              <a:spcAft>
                <a:spcPts val="1200"/>
              </a:spcAft>
              <a:buNone/>
              <a:defRPr>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smtClean="0"/>
              <a:t>Sub-title goes here</a:t>
            </a:r>
            <a:endParaRPr lang="en-US" dirty="0"/>
          </a:p>
        </p:txBody>
      </p:sp>
    </p:spTree>
    <p:extLst>
      <p:ext uri="{BB962C8B-B14F-4D97-AF65-F5344CB8AC3E}">
        <p14:creationId xmlns:p14="http://schemas.microsoft.com/office/powerpoint/2010/main" val="3118710666"/>
      </p:ext>
    </p:extLst>
  </p:cSld>
  <p:clrMapOvr>
    <a:masterClrMapping/>
  </p:clrMapOvr>
  <p:transition spd="med">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Full-bleed Image w/Title on right">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1" y="2"/>
            <a:ext cx="12188825" cy="6857999"/>
          </a:xfrm>
          <a:prstGeom prst="rect">
            <a:avLst/>
          </a:prstGeom>
        </p:spPr>
        <p:txBody>
          <a:bodyPr/>
          <a:lstStyle/>
          <a:p>
            <a:r>
              <a:rPr lang="en-US" smtClean="0"/>
              <a:t>Click icon to add picture</a:t>
            </a:r>
            <a:endParaRPr lang="en-US"/>
          </a:p>
        </p:txBody>
      </p:sp>
      <p:sp>
        <p:nvSpPr>
          <p:cNvPr id="3" name="Title 1"/>
          <p:cNvSpPr>
            <a:spLocks noGrp="1"/>
          </p:cNvSpPr>
          <p:nvPr>
            <p:ph type="title" hasCustomPrompt="1"/>
          </p:nvPr>
        </p:nvSpPr>
        <p:spPr>
          <a:xfrm>
            <a:off x="6091239" y="28577"/>
            <a:ext cx="5437186" cy="1108075"/>
          </a:xfrm>
        </p:spPr>
        <p:txBody>
          <a:bodyPr anchor="b">
            <a:normAutofit/>
          </a:bodyPr>
          <a:lstStyle>
            <a:lvl1pPr>
              <a:lnSpc>
                <a:spcPct val="80000"/>
              </a:lnSpc>
              <a:defRPr sz="3399"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2152814583"/>
      </p:ext>
    </p:extLst>
  </p:cSld>
  <p:clrMapOvr>
    <a:masterClrMapping/>
  </p:clrMapOvr>
  <p:transition spd="med">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1425381" y="2182699"/>
            <a:ext cx="9091365" cy="2505301"/>
          </a:xfrm>
          <a:prstGeom prst="rect">
            <a:avLst/>
          </a:prstGeom>
          <a:noFill/>
        </p:spPr>
        <p:txBody>
          <a:bodyPr wrap="square" rtlCol="0">
            <a:spAutoFit/>
          </a:bodyPr>
          <a:lstStyle/>
          <a:p>
            <a:pPr algn="ctr" defTabSz="883806">
              <a:lnSpc>
                <a:spcPct val="80000"/>
              </a:lnSpc>
              <a:spcBef>
                <a:spcPts val="603"/>
              </a:spcBef>
              <a:defRPr/>
            </a:pPr>
            <a:r>
              <a:rPr lang="en-AU" sz="9597" kern="0" dirty="0">
                <a:solidFill>
                  <a:srgbClr val="FFFFFF"/>
                </a:solidFill>
                <a:latin typeface="Franklin Gothic Medium"/>
                <a:cs typeface="Franklin Gothic Medium"/>
              </a:rPr>
              <a:t>CONTENT SLIDES</a:t>
            </a:r>
            <a:endParaRPr lang="en-US" sz="9597" kern="0" dirty="0">
              <a:solidFill>
                <a:srgbClr val="FFFFFF"/>
              </a:solidFill>
              <a:latin typeface="Franklin Gothic Medium"/>
              <a:cs typeface="Franklin Gothic Medium"/>
            </a:endParaRPr>
          </a:p>
        </p:txBody>
      </p:sp>
    </p:spTree>
    <p:extLst>
      <p:ext uri="{BB962C8B-B14F-4D97-AF65-F5344CB8AC3E}">
        <p14:creationId xmlns:p14="http://schemas.microsoft.com/office/powerpoint/2010/main" val="3164252742"/>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589" y="28577"/>
            <a:ext cx="8520220" cy="1108075"/>
          </a:xfrm>
        </p:spPr>
        <p:txBody>
          <a:bodyPr anchor="b">
            <a:normAutofit/>
          </a:bodyPr>
          <a:lstStyle>
            <a:lvl1pPr>
              <a:lnSpc>
                <a:spcPct val="80000"/>
              </a:lnSpc>
              <a:defRPr sz="3399" cap="all">
                <a:solidFill>
                  <a:schemeClr val="tx1"/>
                </a:solidFill>
                <a:latin typeface="Franklin Gothic Medium"/>
                <a:cs typeface="Franklin Gothic Medium"/>
              </a:defRPr>
            </a:lvl1pPr>
          </a:lstStyle>
          <a:p>
            <a:r>
              <a:rPr lang="en-GB" noProof="0" dirty="0" smtClean="0"/>
              <a:t>Click to edit master title</a:t>
            </a:r>
            <a:endParaRPr lang="en-GB" noProof="0" dirty="0"/>
          </a:p>
        </p:txBody>
      </p:sp>
      <p:cxnSp>
        <p:nvCxnSpPr>
          <p:cNvPr id="7" name="Straight Connector 6"/>
          <p:cNvCxnSpPr/>
          <p:nvPr userDrawn="1"/>
        </p:nvCxnSpPr>
        <p:spPr bwMode="auto">
          <a:xfrm>
            <a:off x="636588" y="2766352"/>
            <a:ext cx="7313437"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2914800"/>
            <a:ext cx="7313437" cy="2853959"/>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342797" marR="0" indent="-342797" algn="l" defTabSz="883806" rtl="0" eaLnBrk="1" fontAlgn="base" latinLnBrk="0" hangingPunct="1">
              <a:lnSpc>
                <a:spcPct val="90000"/>
              </a:lnSpc>
              <a:spcBef>
                <a:spcPts val="0"/>
              </a:spcBef>
              <a:spcAft>
                <a:spcPts val="1200"/>
              </a:spcAft>
              <a:buClrTx/>
              <a:buSzTx/>
              <a:buFont typeface="Wingdings" charset="2"/>
              <a:buChar char="§"/>
              <a:tabLst/>
              <a:defRPr lang="en-US" sz="1999" b="0" i="0" kern="1200" spc="-20" baseline="0" dirty="0">
                <a:solidFill>
                  <a:schemeClr val="tx1"/>
                </a:solidFill>
                <a:latin typeface="Franklin Gothic Book"/>
                <a:ea typeface="+mn-ea"/>
                <a:cs typeface="Franklin Gothic Book"/>
              </a:defRPr>
            </a:lvl1pPr>
          </a:lstStyle>
          <a:p>
            <a:pPr marL="0" marR="0" lvl="0" indent="0" algn="l" defTabSz="883806" rtl="0" eaLnBrk="1" fontAlgn="base" latinLnBrk="0" hangingPunct="1">
              <a:lnSpc>
                <a:spcPct val="90000"/>
              </a:lnSpc>
              <a:spcBef>
                <a:spcPts val="0"/>
              </a:spcBef>
              <a:spcAft>
                <a:spcPts val="800"/>
              </a:spcAft>
              <a:buClrTx/>
              <a:buSzTx/>
              <a:buFontTx/>
              <a:buNone/>
              <a:tabLst/>
              <a:defRPr/>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p>
          <a:p>
            <a:pPr marL="0" marR="0" lvl="0" indent="0" algn="l" defTabSz="883806" rtl="0" eaLnBrk="1" fontAlgn="base" latinLnBrk="0" hangingPunct="1">
              <a:lnSpc>
                <a:spcPct val="90000"/>
              </a:lnSpc>
              <a:spcBef>
                <a:spcPts val="0"/>
              </a:spcBef>
              <a:spcAft>
                <a:spcPts val="800"/>
              </a:spcAft>
              <a:buClrTx/>
              <a:buSzTx/>
              <a:buFontTx/>
              <a:buNone/>
              <a:tabLst/>
              <a:defRPr/>
            </a:pP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a:t>
            </a:r>
            <a:endParaRPr lang="en-US" dirty="0" smtClean="0"/>
          </a:p>
          <a:p>
            <a:pPr marL="0" marR="0" lvl="0" indent="0" algn="l" defTabSz="883806" rtl="0" eaLnBrk="1" fontAlgn="base" latinLnBrk="0" hangingPunct="1">
              <a:lnSpc>
                <a:spcPct val="90000"/>
              </a:lnSpc>
              <a:spcBef>
                <a:spcPts val="0"/>
              </a:spcBef>
              <a:spcAft>
                <a:spcPts val="800"/>
              </a:spcAft>
              <a:buClrTx/>
              <a:buSzTx/>
              <a:buFontTx/>
              <a:buNone/>
              <a:tabLst/>
            </a:pPr>
            <a:endParaRPr lang="en-US" dirty="0"/>
          </a:p>
        </p:txBody>
      </p:sp>
      <p:sp>
        <p:nvSpPr>
          <p:cNvPr id="10" name="Text Placeholder 7"/>
          <p:cNvSpPr>
            <a:spLocks noGrp="1"/>
          </p:cNvSpPr>
          <p:nvPr>
            <p:ph type="body" sz="quarter" idx="18" hasCustomPrompt="1"/>
          </p:nvPr>
        </p:nvSpPr>
        <p:spPr>
          <a:xfrm>
            <a:off x="636589" y="6494284"/>
            <a:ext cx="7236394"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
        <p:nvSpPr>
          <p:cNvPr id="4" name="Picture Placeholder 3"/>
          <p:cNvSpPr>
            <a:spLocks noGrp="1"/>
          </p:cNvSpPr>
          <p:nvPr>
            <p:ph type="pic" sz="quarter" idx="19"/>
          </p:nvPr>
        </p:nvSpPr>
        <p:spPr bwMode="auto">
          <a:xfrm>
            <a:off x="7872983" y="-27384"/>
            <a:ext cx="4317312" cy="6552728"/>
          </a:xfrm>
          <a:custGeom>
            <a:avLst/>
            <a:gdLst>
              <a:gd name="connsiteX0" fmla="*/ 0 w 4395787"/>
              <a:gd name="connsiteY0" fmla="*/ 0 h 6858000"/>
              <a:gd name="connsiteX1" fmla="*/ 4395787 w 4395787"/>
              <a:gd name="connsiteY1" fmla="*/ 0 h 6858000"/>
              <a:gd name="connsiteX2" fmla="*/ 4395787 w 4395787"/>
              <a:gd name="connsiteY2" fmla="*/ 6858000 h 6858000"/>
              <a:gd name="connsiteX3" fmla="*/ 0 w 4395787"/>
              <a:gd name="connsiteY3" fmla="*/ 6858000 h 6858000"/>
              <a:gd name="connsiteX4" fmla="*/ 0 w 4395787"/>
              <a:gd name="connsiteY4" fmla="*/ 0 h 6858000"/>
              <a:gd name="connsiteX0" fmla="*/ 1709062 w 4395787"/>
              <a:gd name="connsiteY0" fmla="*/ 15680 h 6858000"/>
              <a:gd name="connsiteX1" fmla="*/ 4395787 w 4395787"/>
              <a:gd name="connsiteY1" fmla="*/ 0 h 6858000"/>
              <a:gd name="connsiteX2" fmla="*/ 4395787 w 4395787"/>
              <a:gd name="connsiteY2" fmla="*/ 6858000 h 6858000"/>
              <a:gd name="connsiteX3" fmla="*/ 0 w 4395787"/>
              <a:gd name="connsiteY3" fmla="*/ 6858000 h 6858000"/>
              <a:gd name="connsiteX4" fmla="*/ 1709062 w 4395787"/>
              <a:gd name="connsiteY4" fmla="*/ 15680 h 6858000"/>
              <a:gd name="connsiteX0" fmla="*/ 1709062 w 4395787"/>
              <a:gd name="connsiteY0" fmla="*/ 15680 h 6858000"/>
              <a:gd name="connsiteX1" fmla="*/ 4395787 w 4395787"/>
              <a:gd name="connsiteY1" fmla="*/ 0 h 6858000"/>
              <a:gd name="connsiteX2" fmla="*/ 4395787 w 4395787"/>
              <a:gd name="connsiteY2" fmla="*/ 5838806 h 6858000"/>
              <a:gd name="connsiteX3" fmla="*/ 0 w 4395787"/>
              <a:gd name="connsiteY3" fmla="*/ 6858000 h 6858000"/>
              <a:gd name="connsiteX4" fmla="*/ 1709062 w 4395787"/>
              <a:gd name="connsiteY4" fmla="*/ 15680 h 6858000"/>
              <a:gd name="connsiteX0" fmla="*/ 1602359 w 4289084"/>
              <a:gd name="connsiteY0" fmla="*/ 15680 h 6513042"/>
              <a:gd name="connsiteX1" fmla="*/ 4289084 w 4289084"/>
              <a:gd name="connsiteY1" fmla="*/ 0 h 6513042"/>
              <a:gd name="connsiteX2" fmla="*/ 4289084 w 4289084"/>
              <a:gd name="connsiteY2" fmla="*/ 5838806 h 6513042"/>
              <a:gd name="connsiteX3" fmla="*/ 0 w 4289084"/>
              <a:gd name="connsiteY3" fmla="*/ 6513042 h 6513042"/>
              <a:gd name="connsiteX4" fmla="*/ 1602359 w 4289084"/>
              <a:gd name="connsiteY4" fmla="*/ 15680 h 6513042"/>
              <a:gd name="connsiteX0" fmla="*/ 1399655 w 4086380"/>
              <a:gd name="connsiteY0" fmla="*/ 15680 h 6380353"/>
              <a:gd name="connsiteX1" fmla="*/ 4086380 w 4086380"/>
              <a:gd name="connsiteY1" fmla="*/ 0 h 6380353"/>
              <a:gd name="connsiteX2" fmla="*/ 4086380 w 4086380"/>
              <a:gd name="connsiteY2" fmla="*/ 5838806 h 6380353"/>
              <a:gd name="connsiteX3" fmla="*/ 0 w 4086380"/>
              <a:gd name="connsiteY3" fmla="*/ 6380353 h 6380353"/>
              <a:gd name="connsiteX4" fmla="*/ 1399655 w 4086380"/>
              <a:gd name="connsiteY4" fmla="*/ 15680 h 6380353"/>
              <a:gd name="connsiteX0" fmla="*/ 1491794 w 4178519"/>
              <a:gd name="connsiteY0" fmla="*/ 15680 h 6506724"/>
              <a:gd name="connsiteX1" fmla="*/ 4178519 w 4178519"/>
              <a:gd name="connsiteY1" fmla="*/ 0 h 6506724"/>
              <a:gd name="connsiteX2" fmla="*/ 4178519 w 4178519"/>
              <a:gd name="connsiteY2" fmla="*/ 5838806 h 6506724"/>
              <a:gd name="connsiteX3" fmla="*/ 0 w 4178519"/>
              <a:gd name="connsiteY3" fmla="*/ 6506724 h 6506724"/>
              <a:gd name="connsiteX4" fmla="*/ 1491794 w 4178519"/>
              <a:gd name="connsiteY4" fmla="*/ 15680 h 6506724"/>
              <a:gd name="connsiteX0" fmla="*/ 1515769 w 4178519"/>
              <a:gd name="connsiteY0" fmla="*/ 3351 h 6506724"/>
              <a:gd name="connsiteX1" fmla="*/ 4178519 w 4178519"/>
              <a:gd name="connsiteY1" fmla="*/ 0 h 6506724"/>
              <a:gd name="connsiteX2" fmla="*/ 4178519 w 4178519"/>
              <a:gd name="connsiteY2" fmla="*/ 5838806 h 6506724"/>
              <a:gd name="connsiteX3" fmla="*/ 0 w 4178519"/>
              <a:gd name="connsiteY3" fmla="*/ 6506724 h 6506724"/>
              <a:gd name="connsiteX4" fmla="*/ 1515769 w 4178519"/>
              <a:gd name="connsiteY4" fmla="*/ 3351 h 6506724"/>
              <a:gd name="connsiteX0" fmla="*/ 1515769 w 4214482"/>
              <a:gd name="connsiteY0" fmla="*/ 3351 h 6506724"/>
              <a:gd name="connsiteX1" fmla="*/ 4178519 w 4214482"/>
              <a:gd name="connsiteY1" fmla="*/ 0 h 6506724"/>
              <a:gd name="connsiteX2" fmla="*/ 4214482 w 4214482"/>
              <a:gd name="connsiteY2" fmla="*/ 5851135 h 6506724"/>
              <a:gd name="connsiteX3" fmla="*/ 0 w 4214482"/>
              <a:gd name="connsiteY3" fmla="*/ 6506724 h 6506724"/>
              <a:gd name="connsiteX4" fmla="*/ 1515769 w 4214482"/>
              <a:gd name="connsiteY4" fmla="*/ 3351 h 6506724"/>
              <a:gd name="connsiteX0" fmla="*/ 1515769 w 4179947"/>
              <a:gd name="connsiteY0" fmla="*/ 3351 h 6506724"/>
              <a:gd name="connsiteX1" fmla="*/ 4178519 w 4179947"/>
              <a:gd name="connsiteY1" fmla="*/ 0 h 6506724"/>
              <a:gd name="connsiteX2" fmla="*/ 4179947 w 4179947"/>
              <a:gd name="connsiteY2" fmla="*/ 5860015 h 6506724"/>
              <a:gd name="connsiteX3" fmla="*/ 0 w 4179947"/>
              <a:gd name="connsiteY3" fmla="*/ 6506724 h 6506724"/>
              <a:gd name="connsiteX4" fmla="*/ 1515769 w 4179947"/>
              <a:gd name="connsiteY4" fmla="*/ 3351 h 6506724"/>
              <a:gd name="connsiteX0" fmla="*/ 1515769 w 4179947"/>
              <a:gd name="connsiteY0" fmla="*/ 3351 h 6506724"/>
              <a:gd name="connsiteX1" fmla="*/ 4178519 w 4179947"/>
              <a:gd name="connsiteY1" fmla="*/ 0 h 6506724"/>
              <a:gd name="connsiteX2" fmla="*/ 4179947 w 4179947"/>
              <a:gd name="connsiteY2" fmla="*/ 5833374 h 6506724"/>
              <a:gd name="connsiteX3" fmla="*/ 0 w 4179947"/>
              <a:gd name="connsiteY3" fmla="*/ 6506724 h 6506724"/>
              <a:gd name="connsiteX4" fmla="*/ 1515769 w 4179947"/>
              <a:gd name="connsiteY4" fmla="*/ 3351 h 6506724"/>
              <a:gd name="connsiteX0" fmla="*/ 1394898 w 4059076"/>
              <a:gd name="connsiteY0" fmla="*/ 3351 h 6284710"/>
              <a:gd name="connsiteX1" fmla="*/ 4057648 w 4059076"/>
              <a:gd name="connsiteY1" fmla="*/ 0 h 6284710"/>
              <a:gd name="connsiteX2" fmla="*/ 4059076 w 4059076"/>
              <a:gd name="connsiteY2" fmla="*/ 5833374 h 6284710"/>
              <a:gd name="connsiteX3" fmla="*/ 0 w 4059076"/>
              <a:gd name="connsiteY3" fmla="*/ 6284710 h 6284710"/>
              <a:gd name="connsiteX4" fmla="*/ 1394898 w 4059076"/>
              <a:gd name="connsiteY4" fmla="*/ 3351 h 6284710"/>
              <a:gd name="connsiteX0" fmla="*/ 1533037 w 4197215"/>
              <a:gd name="connsiteY0" fmla="*/ 3351 h 6506724"/>
              <a:gd name="connsiteX1" fmla="*/ 4195787 w 4197215"/>
              <a:gd name="connsiteY1" fmla="*/ 0 h 6506724"/>
              <a:gd name="connsiteX2" fmla="*/ 4197215 w 4197215"/>
              <a:gd name="connsiteY2" fmla="*/ 5833374 h 6506724"/>
              <a:gd name="connsiteX3" fmla="*/ 0 w 4197215"/>
              <a:gd name="connsiteY3" fmla="*/ 6506724 h 6506724"/>
              <a:gd name="connsiteX4" fmla="*/ 1533037 w 4197215"/>
              <a:gd name="connsiteY4" fmla="*/ 3351 h 65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7215" h="6506724">
                <a:moveTo>
                  <a:pt x="1533037" y="3351"/>
                </a:moveTo>
                <a:lnTo>
                  <a:pt x="4195787" y="0"/>
                </a:lnTo>
                <a:lnTo>
                  <a:pt x="4197215" y="5833374"/>
                </a:lnTo>
                <a:lnTo>
                  <a:pt x="0" y="6506724"/>
                </a:lnTo>
                <a:lnTo>
                  <a:pt x="1533037" y="3351"/>
                </a:lnTo>
                <a:close/>
              </a:path>
            </a:pathLst>
          </a:custGeom>
          <a:noFill/>
          <a:ln w="9525" algn="ctr">
            <a:noFill/>
            <a:miter lim="800000"/>
            <a:headEnd/>
            <a:tailEnd/>
          </a:ln>
          <a:effectLst/>
        </p:spPr>
        <p:txBody>
          <a:bodyPr/>
          <a:lstStyle/>
          <a:p>
            <a:r>
              <a:rPr lang="en-US" smtClean="0"/>
              <a:t>Click icon to add picture</a:t>
            </a:r>
            <a:endParaRPr lang="en-US"/>
          </a:p>
        </p:txBody>
      </p:sp>
      <p:sp>
        <p:nvSpPr>
          <p:cNvPr id="5" name="Text Placeholder 4"/>
          <p:cNvSpPr>
            <a:spLocks noGrp="1"/>
          </p:cNvSpPr>
          <p:nvPr>
            <p:ph type="body" sz="quarter" idx="20" hasCustomPrompt="1"/>
          </p:nvPr>
        </p:nvSpPr>
        <p:spPr>
          <a:xfrm>
            <a:off x="636590" y="1590678"/>
            <a:ext cx="7313436" cy="1157287"/>
          </a:xfrm>
        </p:spPr>
        <p:txBody>
          <a:bodyPr anchor="b"/>
          <a:lstStyle>
            <a:lvl1pPr marL="0" indent="0">
              <a:lnSpc>
                <a:spcPct val="80000"/>
              </a:lnSpc>
              <a:buFont typeface="Arial"/>
              <a:buNone/>
              <a:defRPr baseline="0">
                <a:solidFill>
                  <a:schemeClr val="accent1"/>
                </a:solidFill>
                <a:latin typeface="Franklin Gothic Medium"/>
                <a:cs typeface="Franklin Gothic Medium"/>
              </a:defRPr>
            </a:lvl1pPr>
          </a:lstStyle>
          <a:p>
            <a:pPr lvl="0"/>
            <a:r>
              <a:rPr lang="en-AU" dirty="0" smtClean="0"/>
              <a:t>LOREM IPSUM SIT DOLOR AMET CONSECTETUR ADIPISCING ELIT</a:t>
            </a:r>
            <a:endParaRPr lang="en-US" dirty="0"/>
          </a:p>
        </p:txBody>
      </p:sp>
    </p:spTree>
    <p:extLst>
      <p:ext uri="{BB962C8B-B14F-4D97-AF65-F5344CB8AC3E}">
        <p14:creationId xmlns:p14="http://schemas.microsoft.com/office/powerpoint/2010/main" val="2481721161"/>
      </p:ext>
    </p:extLst>
  </p:cSld>
  <p:clrMapOvr>
    <a:masterClrMapping/>
  </p:clrMapOvr>
  <p:transition spd="med">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w/ sub-head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590" y="28577"/>
            <a:ext cx="10891836" cy="1108075"/>
          </a:xfrm>
        </p:spPr>
        <p:txBody>
          <a:bodyPr anchor="b">
            <a:normAutofit/>
          </a:bodyPr>
          <a:lstStyle>
            <a:lvl1pPr>
              <a:lnSpc>
                <a:spcPct val="80000"/>
              </a:lnSpc>
              <a:defRPr sz="3399" cap="all">
                <a:solidFill>
                  <a:schemeClr val="tx1"/>
                </a:solidFill>
                <a:latin typeface="Franklin Gothic Medium"/>
                <a:cs typeface="Franklin Gothic Medium"/>
              </a:defRPr>
            </a:lvl1pPr>
          </a:lstStyle>
          <a:p>
            <a:r>
              <a:rPr lang="en-GB" noProof="0" dirty="0" smtClean="0"/>
              <a:t>Click to edit master title style</a:t>
            </a:r>
            <a:endParaRPr lang="en-GB" noProof="0" dirty="0"/>
          </a:p>
        </p:txBody>
      </p:sp>
      <p:cxnSp>
        <p:nvCxnSpPr>
          <p:cNvPr id="7" name="Straight Connector 6"/>
          <p:cNvCxnSpPr/>
          <p:nvPr userDrawn="1"/>
        </p:nvCxnSpPr>
        <p:spPr bwMode="auto">
          <a:xfrm>
            <a:off x="636589" y="2761441"/>
            <a:ext cx="7313436"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2909888"/>
            <a:ext cx="7313437" cy="2857500"/>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marR="0" indent="0" algn="l" defTabSz="883806" rtl="0" eaLnBrk="1" fontAlgn="base" latinLnBrk="0" hangingPunct="1">
              <a:lnSpc>
                <a:spcPct val="90000"/>
              </a:lnSpc>
              <a:spcBef>
                <a:spcPts val="0"/>
              </a:spcBef>
              <a:spcAft>
                <a:spcPts val="800"/>
              </a:spcAft>
              <a:buClrTx/>
              <a:buSzTx/>
              <a:buFontTx/>
              <a:buNone/>
              <a:tabLst/>
              <a:defRPr lang="en-US" sz="1999" i="0" kern="1200" spc="-20" baseline="0" dirty="0">
                <a:solidFill>
                  <a:schemeClr val="tx1"/>
                </a:solidFill>
              </a:defRPr>
            </a:lvl1pPr>
          </a:lstStyle>
          <a:p>
            <a:pPr marL="0" marR="0" lvl="0" indent="0" algn="l" defTabSz="883806" rtl="0" eaLnBrk="1" fontAlgn="base" latinLnBrk="0" hangingPunct="1">
              <a:lnSpc>
                <a:spcPct val="90000"/>
              </a:lnSpc>
              <a:spcBef>
                <a:spcPts val="0"/>
              </a:spcBef>
              <a:spcAft>
                <a:spcPts val="800"/>
              </a:spcAft>
              <a:buClrTx/>
              <a:buSzTx/>
              <a:buFontTx/>
              <a:buNone/>
              <a:tabLst/>
              <a:defRPr/>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p>
          <a:p>
            <a:pPr marL="0" marR="0" lvl="0" indent="0" algn="l" defTabSz="883806" rtl="0" eaLnBrk="1" fontAlgn="base" latinLnBrk="0" hangingPunct="1">
              <a:lnSpc>
                <a:spcPct val="90000"/>
              </a:lnSpc>
              <a:spcBef>
                <a:spcPts val="0"/>
              </a:spcBef>
              <a:spcAft>
                <a:spcPts val="800"/>
              </a:spcAft>
              <a:buClrTx/>
              <a:buSzTx/>
              <a:buFontTx/>
              <a:buNone/>
              <a:tabLst/>
              <a:defRPr/>
            </a:pP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a:t>
            </a:r>
            <a:endParaRPr lang="en-US" dirty="0" smtClean="0"/>
          </a:p>
          <a:p>
            <a:pPr lvl="0">
              <a:spcBef>
                <a:spcPts val="0"/>
              </a:spcBef>
              <a:spcAft>
                <a:spcPts val="800"/>
              </a:spcAft>
            </a:pPr>
            <a:endParaRPr lang="en-US" dirty="0"/>
          </a:p>
        </p:txBody>
      </p:sp>
      <p:sp>
        <p:nvSpPr>
          <p:cNvPr id="8" name="Text Placeholder 4"/>
          <p:cNvSpPr>
            <a:spLocks noGrp="1"/>
          </p:cNvSpPr>
          <p:nvPr>
            <p:ph type="body" sz="quarter" idx="20" hasCustomPrompt="1"/>
          </p:nvPr>
        </p:nvSpPr>
        <p:spPr>
          <a:xfrm>
            <a:off x="636590" y="1610433"/>
            <a:ext cx="7313436" cy="1151008"/>
          </a:xfrm>
        </p:spPr>
        <p:txBody>
          <a:bodyPr anchor="b"/>
          <a:lstStyle>
            <a:lvl1pPr marL="0" indent="0">
              <a:lnSpc>
                <a:spcPct val="80000"/>
              </a:lnSpc>
              <a:buFont typeface="Arial"/>
              <a:buNone/>
              <a:defRPr baseline="0">
                <a:solidFill>
                  <a:schemeClr val="accent1"/>
                </a:solidFill>
                <a:latin typeface="Franklin Gothic Medium"/>
                <a:cs typeface="Franklin Gothic Medium"/>
              </a:defRPr>
            </a:lvl1pPr>
          </a:lstStyle>
          <a:p>
            <a:pPr lvl="0"/>
            <a:r>
              <a:rPr lang="en-AU" dirty="0" smtClean="0"/>
              <a:t>LOREM IPSUM SIT DOLOR AMET CONSECTETUR ADIPISCING ELIT</a:t>
            </a:r>
          </a:p>
        </p:txBody>
      </p:sp>
      <p:sp>
        <p:nvSpPr>
          <p:cNvPr id="9" name="Text Placeholder 7"/>
          <p:cNvSpPr>
            <a:spLocks noGrp="1"/>
          </p:cNvSpPr>
          <p:nvPr>
            <p:ph type="body" sz="quarter" idx="18" hasCustomPrompt="1"/>
          </p:nvPr>
        </p:nvSpPr>
        <p:spPr>
          <a:xfrm>
            <a:off x="636588" y="6494284"/>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3843598116"/>
      </p:ext>
    </p:extLst>
  </p:cSld>
  <p:clrMapOvr>
    <a:masterClrMapping/>
  </p:clrMapOvr>
  <p:transition spd="med">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90" y="45725"/>
            <a:ext cx="10891836" cy="1090927"/>
          </a:xfrm>
        </p:spPr>
        <p:txBody>
          <a:bodyPr/>
          <a:lstStyle>
            <a:lvl1pPr>
              <a:lnSpc>
                <a:spcPct val="80000"/>
              </a:lnSpc>
              <a:defRPr cap="all">
                <a:latin typeface="Franklin Gothic Medium"/>
                <a:cs typeface="Franklin Gothic Medium"/>
              </a:defRPr>
            </a:lvl1pPr>
          </a:lstStyle>
          <a:p>
            <a:r>
              <a:rPr lang="en-GB" noProof="0" dirty="0" smtClean="0"/>
              <a:t>Click to edit master title style</a:t>
            </a:r>
            <a:endParaRPr lang="en-GB" noProof="0" dirty="0"/>
          </a:p>
        </p:txBody>
      </p:sp>
      <p:sp>
        <p:nvSpPr>
          <p:cNvPr id="4" name="Text Placeholder 7"/>
          <p:cNvSpPr>
            <a:spLocks noGrp="1"/>
          </p:cNvSpPr>
          <p:nvPr>
            <p:ph type="body" sz="quarter" idx="18" hasCustomPrompt="1"/>
          </p:nvPr>
        </p:nvSpPr>
        <p:spPr>
          <a:xfrm>
            <a:off x="636588" y="6494284"/>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1462102268"/>
      </p:ext>
    </p:extLst>
  </p:cSld>
  <p:clrMapOvr>
    <a:masterClrMapping/>
  </p:clrMapOvr>
  <p:transition spd="med">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90" y="45725"/>
            <a:ext cx="10891836" cy="1090927"/>
          </a:xfrm>
        </p:spPr>
        <p:txBody>
          <a:bodyPr anchor="b"/>
          <a:lstStyle>
            <a:lvl1pPr>
              <a:lnSpc>
                <a:spcPct val="80000"/>
              </a:lnSpc>
              <a:defRPr cap="all">
                <a:latin typeface="Franklin Gothic Medium"/>
                <a:cs typeface="Franklin Gothic Medium"/>
              </a:defRPr>
            </a:lvl1pPr>
          </a:lstStyle>
          <a:p>
            <a:r>
              <a:rPr lang="en-GB" noProof="0" dirty="0" smtClean="0"/>
              <a:t>Click to edit master title</a:t>
            </a:r>
            <a:endParaRPr lang="en-GB" noProof="0" dirty="0"/>
          </a:p>
        </p:txBody>
      </p:sp>
      <p:sp>
        <p:nvSpPr>
          <p:cNvPr id="4" name="Text Placeholder 3"/>
          <p:cNvSpPr>
            <a:spLocks noGrp="1"/>
          </p:cNvSpPr>
          <p:nvPr>
            <p:ph type="body" sz="quarter" idx="13"/>
          </p:nvPr>
        </p:nvSpPr>
        <p:spPr>
          <a:xfrm>
            <a:off x="636591" y="1468438"/>
            <a:ext cx="10891836" cy="428681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7"/>
          <p:cNvSpPr>
            <a:spLocks noGrp="1"/>
          </p:cNvSpPr>
          <p:nvPr>
            <p:ph type="body" sz="quarter" idx="18" hasCustomPrompt="1"/>
          </p:nvPr>
        </p:nvSpPr>
        <p:spPr>
          <a:xfrm>
            <a:off x="636588" y="6494284"/>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3334602928"/>
      </p:ext>
    </p:extLst>
  </p:cSld>
  <p:clrMapOvr>
    <a:masterClrMapping/>
  </p:clrMapOvr>
  <p:transition spd="med">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Full-bleed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1" y="2"/>
            <a:ext cx="12188825" cy="6857999"/>
          </a:xfrm>
          <a:prstGeom prst="rect">
            <a:avLst/>
          </a:prstGeom>
        </p:spPr>
        <p:txBody>
          <a:bodyPr/>
          <a:lstStyle/>
          <a:p>
            <a:r>
              <a:rPr lang="en-US" smtClean="0"/>
              <a:t>Click icon to add picture</a:t>
            </a:r>
            <a:endParaRPr lang="en-US"/>
          </a:p>
        </p:txBody>
      </p:sp>
    </p:spTree>
    <p:extLst>
      <p:ext uri="{BB962C8B-B14F-4D97-AF65-F5344CB8AC3E}">
        <p14:creationId xmlns:p14="http://schemas.microsoft.com/office/powerpoint/2010/main" val="1056048682"/>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Laptop Moc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a:solidFill>
                  <a:srgbClr val="404040"/>
                </a:solidFill>
                <a:latin typeface="Franklin Gothic Medium"/>
                <a:cs typeface="Franklin Gothic Medium"/>
              </a:defRPr>
            </a:lvl1pPr>
          </a:lstStyle>
          <a:p>
            <a:r>
              <a:rPr lang="en-GB" noProof="0" dirty="0" smtClean="0"/>
              <a:t>Click to edit master title style</a:t>
            </a:r>
            <a:endParaRPr lang="en-GB" noProof="0" dirty="0"/>
          </a:p>
        </p:txBody>
      </p:sp>
      <p:cxnSp>
        <p:nvCxnSpPr>
          <p:cNvPr id="7" name="Straight Connector 6"/>
          <p:cNvCxnSpPr/>
          <p:nvPr userDrawn="1"/>
        </p:nvCxnSpPr>
        <p:spPr bwMode="auto">
          <a:xfrm>
            <a:off x="636704" y="3440891"/>
            <a:ext cx="4678635" cy="0"/>
          </a:xfrm>
          <a:prstGeom prst="line">
            <a:avLst/>
          </a:prstGeom>
          <a:solidFill>
            <a:schemeClr val="accent1"/>
          </a:solidFill>
          <a:ln w="19050" cap="flat" cmpd="sng" algn="ctr">
            <a:solidFill>
              <a:srgbClr val="C7C8CA"/>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3589338"/>
            <a:ext cx="4678751" cy="1571472"/>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indent="0">
              <a:buNone/>
              <a:defRPr lang="en-US" sz="2000" kern="1200" spc="-20" baseline="0" dirty="0"/>
            </a:lvl1pPr>
          </a:lstStyle>
          <a:p>
            <a:pPr lvl="0">
              <a:spcBef>
                <a:spcPts val="0"/>
              </a:spcBef>
              <a:spcAft>
                <a:spcPts val="800"/>
              </a:spcAft>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smtClean="0"/>
          </a:p>
        </p:txBody>
      </p:sp>
      <p:pic>
        <p:nvPicPr>
          <p:cNvPr id="8" name="Picture 7" descr="MACBOOK-MOC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68316" y="1605427"/>
            <a:ext cx="7499834" cy="4218658"/>
          </a:xfrm>
          <a:prstGeom prst="rect">
            <a:avLst/>
          </a:prstGeom>
        </p:spPr>
      </p:pic>
      <p:sp>
        <p:nvSpPr>
          <p:cNvPr id="9" name="Picture Placeholder 8"/>
          <p:cNvSpPr>
            <a:spLocks noGrp="1"/>
          </p:cNvSpPr>
          <p:nvPr>
            <p:ph type="pic" sz="quarter" idx="18"/>
          </p:nvPr>
        </p:nvSpPr>
        <p:spPr>
          <a:xfrm>
            <a:off x="5844040" y="2274082"/>
            <a:ext cx="4879682" cy="2766812"/>
          </a:xfrm>
          <a:prstGeom prst="rect">
            <a:avLst/>
          </a:prstGeom>
          <a:effectLst>
            <a:innerShdw blurRad="114300" dist="12700">
              <a:prstClr val="black">
                <a:alpha val="38000"/>
              </a:prstClr>
            </a:innerShdw>
          </a:effectLst>
        </p:spPr>
        <p:txBody>
          <a:bodyPr/>
          <a:lstStyle/>
          <a:p>
            <a:r>
              <a:rPr lang="en-US" smtClean="0"/>
              <a:t>Click icon to add picture</a:t>
            </a:r>
            <a:endParaRPr lang="en-US" dirty="0"/>
          </a:p>
        </p:txBody>
      </p:sp>
      <p:sp>
        <p:nvSpPr>
          <p:cNvPr id="11" name="Text Placeholder 7"/>
          <p:cNvSpPr>
            <a:spLocks noGrp="1"/>
          </p:cNvSpPr>
          <p:nvPr>
            <p:ph type="body" sz="quarter" idx="19"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
        <p:nvSpPr>
          <p:cNvPr id="4" name="Text Placeholder 3"/>
          <p:cNvSpPr>
            <a:spLocks noGrp="1"/>
          </p:cNvSpPr>
          <p:nvPr>
            <p:ph type="body" sz="quarter" idx="20" hasCustomPrompt="1"/>
          </p:nvPr>
        </p:nvSpPr>
        <p:spPr>
          <a:xfrm>
            <a:off x="636977" y="2274082"/>
            <a:ext cx="4678362" cy="1139789"/>
          </a:xfrm>
        </p:spPr>
        <p:txBody>
          <a:bodyPr anchor="b"/>
          <a:lstStyle>
            <a:lvl1pPr marL="0" indent="0">
              <a:lnSpc>
                <a:spcPct val="80000"/>
              </a:lnSpc>
              <a:buNone/>
              <a:defRPr baseline="0">
                <a:solidFill>
                  <a:schemeClr val="accent1"/>
                </a:solidFill>
                <a:latin typeface="Franklin Gothic Medium"/>
                <a:cs typeface="Franklin Gothic Medium"/>
              </a:defRPr>
            </a:lvl1pPr>
          </a:lstStyle>
          <a:p>
            <a:pPr lvl="0"/>
            <a:r>
              <a:rPr lang="en-AU" dirty="0" smtClean="0"/>
              <a:t>LOREM IPSUM SIT </a:t>
            </a:r>
            <a:br>
              <a:rPr lang="en-AU" dirty="0" smtClean="0"/>
            </a:br>
            <a:r>
              <a:rPr lang="en-AU" dirty="0" smtClean="0"/>
              <a:t>DOLOR AMET</a:t>
            </a:r>
          </a:p>
        </p:txBody>
      </p:sp>
    </p:spTree>
    <p:extLst>
      <p:ext uri="{BB962C8B-B14F-4D97-AF65-F5344CB8AC3E}">
        <p14:creationId xmlns:p14="http://schemas.microsoft.com/office/powerpoint/2010/main" val="259013435"/>
      </p:ext>
    </p:extLst>
  </p:cSld>
  <p:clrMapOvr>
    <a:masterClrMapping/>
  </p:clrMapOvr>
  <p:transition spd="med">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 Laptop Moc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a:solidFill>
                  <a:srgbClr val="404040"/>
                </a:solidFill>
                <a:latin typeface="Franklin Gothic Medium"/>
                <a:cs typeface="Franklin Gothic Medium"/>
              </a:defRPr>
            </a:lvl1pPr>
          </a:lstStyle>
          <a:p>
            <a:r>
              <a:rPr lang="en-GB" noProof="0" dirty="0" smtClean="0"/>
              <a:t>Click to edit master title style</a:t>
            </a:r>
            <a:endParaRPr lang="en-GB" noProof="0" dirty="0"/>
          </a:p>
        </p:txBody>
      </p:sp>
      <p:cxnSp>
        <p:nvCxnSpPr>
          <p:cNvPr id="7" name="Straight Connector 6"/>
          <p:cNvCxnSpPr/>
          <p:nvPr userDrawn="1"/>
        </p:nvCxnSpPr>
        <p:spPr bwMode="auto">
          <a:xfrm>
            <a:off x="636704" y="3440891"/>
            <a:ext cx="4678635" cy="0"/>
          </a:xfrm>
          <a:prstGeom prst="line">
            <a:avLst/>
          </a:prstGeom>
          <a:solidFill>
            <a:schemeClr val="accent1"/>
          </a:solidFill>
          <a:ln w="19050" cap="flat" cmpd="sng" algn="ctr">
            <a:solidFill>
              <a:srgbClr val="C7C8CA"/>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3589338"/>
            <a:ext cx="4678751" cy="1571472"/>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indent="0">
              <a:buNone/>
              <a:defRPr lang="en-US" sz="1999" kern="1200" spc="-20" baseline="0" dirty="0"/>
            </a:lvl1pPr>
          </a:lstStyle>
          <a:p>
            <a:pPr lvl="0">
              <a:spcBef>
                <a:spcPts val="0"/>
              </a:spcBef>
              <a:spcAft>
                <a:spcPts val="800"/>
              </a:spcAft>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smtClean="0"/>
          </a:p>
        </p:txBody>
      </p:sp>
      <p:pic>
        <p:nvPicPr>
          <p:cNvPr id="8" name="Picture 7" descr="MACBOOK-MOC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68316" y="1605427"/>
            <a:ext cx="7499834" cy="4218658"/>
          </a:xfrm>
          <a:prstGeom prst="rect">
            <a:avLst/>
          </a:prstGeom>
        </p:spPr>
      </p:pic>
      <p:sp>
        <p:nvSpPr>
          <p:cNvPr id="9" name="Picture Placeholder 8"/>
          <p:cNvSpPr>
            <a:spLocks noGrp="1"/>
          </p:cNvSpPr>
          <p:nvPr>
            <p:ph type="pic" sz="quarter" idx="18"/>
          </p:nvPr>
        </p:nvSpPr>
        <p:spPr>
          <a:xfrm>
            <a:off x="5844040" y="2274082"/>
            <a:ext cx="4879682" cy="2766812"/>
          </a:xfrm>
          <a:prstGeom prst="rect">
            <a:avLst/>
          </a:prstGeom>
          <a:effectLst>
            <a:innerShdw blurRad="114300" dist="12700">
              <a:prstClr val="black">
                <a:alpha val="38000"/>
              </a:prstClr>
            </a:innerShdw>
          </a:effectLst>
        </p:spPr>
        <p:txBody>
          <a:bodyPr/>
          <a:lstStyle/>
          <a:p>
            <a:r>
              <a:rPr lang="en-US" smtClean="0"/>
              <a:t>Click icon to add picture</a:t>
            </a:r>
            <a:endParaRPr lang="en-US" dirty="0"/>
          </a:p>
        </p:txBody>
      </p:sp>
      <p:sp>
        <p:nvSpPr>
          <p:cNvPr id="11" name="Text Placeholder 7"/>
          <p:cNvSpPr>
            <a:spLocks noGrp="1"/>
          </p:cNvSpPr>
          <p:nvPr>
            <p:ph type="body" sz="quarter" idx="19" hasCustomPrompt="1"/>
          </p:nvPr>
        </p:nvSpPr>
        <p:spPr>
          <a:xfrm>
            <a:off x="636588" y="6494284"/>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
        <p:nvSpPr>
          <p:cNvPr id="4" name="Text Placeholder 3"/>
          <p:cNvSpPr>
            <a:spLocks noGrp="1"/>
          </p:cNvSpPr>
          <p:nvPr>
            <p:ph type="body" sz="quarter" idx="20" hasCustomPrompt="1"/>
          </p:nvPr>
        </p:nvSpPr>
        <p:spPr>
          <a:xfrm>
            <a:off x="636978" y="2274084"/>
            <a:ext cx="4678362" cy="1139789"/>
          </a:xfrm>
        </p:spPr>
        <p:txBody>
          <a:bodyPr anchor="b"/>
          <a:lstStyle>
            <a:lvl1pPr marL="0" indent="0">
              <a:lnSpc>
                <a:spcPct val="80000"/>
              </a:lnSpc>
              <a:buNone/>
              <a:defRPr baseline="0">
                <a:solidFill>
                  <a:schemeClr val="accent1"/>
                </a:solidFill>
                <a:latin typeface="Franklin Gothic Medium"/>
                <a:cs typeface="Franklin Gothic Medium"/>
              </a:defRPr>
            </a:lvl1pPr>
          </a:lstStyle>
          <a:p>
            <a:pPr lvl="0"/>
            <a:r>
              <a:rPr lang="en-AU" dirty="0" smtClean="0"/>
              <a:t>LOREM IPSUM SIT </a:t>
            </a:r>
            <a:br>
              <a:rPr lang="en-AU" dirty="0" smtClean="0"/>
            </a:br>
            <a:r>
              <a:rPr lang="en-AU" dirty="0" smtClean="0"/>
              <a:t>DOLOR AMET</a:t>
            </a:r>
          </a:p>
        </p:txBody>
      </p:sp>
    </p:spTree>
    <p:extLst>
      <p:ext uri="{BB962C8B-B14F-4D97-AF65-F5344CB8AC3E}">
        <p14:creationId xmlns:p14="http://schemas.microsoft.com/office/powerpoint/2010/main" val="527882535"/>
      </p:ext>
    </p:extLst>
  </p:cSld>
  <p:clrMapOvr>
    <a:masterClrMapping/>
  </p:clrMapOvr>
  <p:transition spd="med">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 iPhone/iPad Moc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a:solidFill>
                  <a:srgbClr val="404040"/>
                </a:solidFill>
                <a:latin typeface="Franklin Gothic Medium"/>
                <a:cs typeface="Franklin Gothic Medium"/>
              </a:defRPr>
            </a:lvl1pPr>
          </a:lstStyle>
          <a:p>
            <a:r>
              <a:rPr lang="en-GB" noProof="0" dirty="0" smtClean="0"/>
              <a:t>Click to edit master title style</a:t>
            </a:r>
            <a:endParaRPr lang="en-GB" noProof="0" dirty="0"/>
          </a:p>
        </p:txBody>
      </p:sp>
      <p:cxnSp>
        <p:nvCxnSpPr>
          <p:cNvPr id="7" name="Straight Connector 6"/>
          <p:cNvCxnSpPr/>
          <p:nvPr userDrawn="1"/>
        </p:nvCxnSpPr>
        <p:spPr bwMode="auto">
          <a:xfrm>
            <a:off x="636704" y="3440891"/>
            <a:ext cx="4678635" cy="0"/>
          </a:xfrm>
          <a:prstGeom prst="line">
            <a:avLst/>
          </a:prstGeom>
          <a:solidFill>
            <a:schemeClr val="accent1"/>
          </a:solidFill>
          <a:ln w="19050" cap="flat" cmpd="sng" algn="ctr">
            <a:solidFill>
              <a:srgbClr val="C7C8CA"/>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3589338"/>
            <a:ext cx="4678751" cy="1571472"/>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indent="0">
              <a:buNone/>
              <a:defRPr lang="en-US" sz="1999" kern="1200" spc="-20" baseline="0" dirty="0"/>
            </a:lvl1pPr>
          </a:lstStyle>
          <a:p>
            <a:pPr lvl="0">
              <a:spcBef>
                <a:spcPts val="0"/>
              </a:spcBef>
              <a:spcAft>
                <a:spcPts val="800"/>
              </a:spcAft>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smtClean="0"/>
          </a:p>
        </p:txBody>
      </p:sp>
      <p:sp>
        <p:nvSpPr>
          <p:cNvPr id="11" name="Text Placeholder 7"/>
          <p:cNvSpPr>
            <a:spLocks noGrp="1"/>
          </p:cNvSpPr>
          <p:nvPr>
            <p:ph type="body" sz="quarter" idx="19" hasCustomPrompt="1"/>
          </p:nvPr>
        </p:nvSpPr>
        <p:spPr>
          <a:xfrm>
            <a:off x="636588" y="6494284"/>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
        <p:nvSpPr>
          <p:cNvPr id="4" name="Text Placeholder 3"/>
          <p:cNvSpPr>
            <a:spLocks noGrp="1"/>
          </p:cNvSpPr>
          <p:nvPr>
            <p:ph type="body" sz="quarter" idx="20" hasCustomPrompt="1"/>
          </p:nvPr>
        </p:nvSpPr>
        <p:spPr>
          <a:xfrm>
            <a:off x="636589" y="2094046"/>
            <a:ext cx="4678362" cy="1195508"/>
          </a:xfrm>
        </p:spPr>
        <p:txBody>
          <a:bodyPr anchor="b"/>
          <a:lstStyle>
            <a:lvl1pPr marL="0" indent="0">
              <a:lnSpc>
                <a:spcPct val="80000"/>
              </a:lnSpc>
              <a:buNone/>
              <a:defRPr baseline="0">
                <a:solidFill>
                  <a:schemeClr val="accent1"/>
                </a:solidFill>
                <a:latin typeface="Franklin Gothic Medium"/>
                <a:cs typeface="Franklin Gothic Medium"/>
              </a:defRPr>
            </a:lvl1pPr>
          </a:lstStyle>
          <a:p>
            <a:pPr lvl="0"/>
            <a:r>
              <a:rPr lang="en-AU" dirty="0" smtClean="0"/>
              <a:t>LOREM IPSUM SIT </a:t>
            </a:r>
            <a:br>
              <a:rPr lang="en-AU" dirty="0" smtClean="0"/>
            </a:br>
            <a:r>
              <a:rPr lang="en-AU" dirty="0" smtClean="0"/>
              <a:t>DOLOR AMET</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32514" y="1124745"/>
            <a:ext cx="3616940" cy="5365570"/>
          </a:xfrm>
          <a:prstGeom prst="rect">
            <a:avLst/>
          </a:prstGeom>
        </p:spPr>
      </p:pic>
      <p:sp>
        <p:nvSpPr>
          <p:cNvPr id="12" name="Picture Placeholder 8"/>
          <p:cNvSpPr>
            <a:spLocks noGrp="1"/>
          </p:cNvSpPr>
          <p:nvPr>
            <p:ph type="pic" sz="quarter" idx="18"/>
          </p:nvPr>
        </p:nvSpPr>
        <p:spPr>
          <a:xfrm>
            <a:off x="6200712" y="1904639"/>
            <a:ext cx="2671548" cy="3546935"/>
          </a:xfrm>
          <a:prstGeom prst="rect">
            <a:avLst/>
          </a:prstGeom>
          <a:effectLst>
            <a:innerShdw blurRad="114300" dist="12700">
              <a:prstClr val="black">
                <a:alpha val="38000"/>
              </a:prstClr>
            </a:innerShdw>
          </a:effectLst>
        </p:spPr>
        <p:txBody>
          <a:bodyPr>
            <a:normAutofit/>
          </a:bodyPr>
          <a:lstStyle>
            <a:lvl1pPr marL="0" indent="0" algn="ctr">
              <a:buNone/>
              <a:defRPr sz="1999"/>
            </a:lvl1pPr>
          </a:lstStyle>
          <a:p>
            <a:r>
              <a:rPr lang="en-US" smtClean="0"/>
              <a:t>Click icon to add picture</a:t>
            </a:r>
            <a:endParaRPr lang="en-US" dirty="0"/>
          </a:p>
        </p:txBody>
      </p:sp>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1196" y="1603171"/>
            <a:ext cx="2140519" cy="4808265"/>
          </a:xfrm>
          <a:prstGeom prst="rect">
            <a:avLst/>
          </a:prstGeom>
        </p:spPr>
      </p:pic>
      <p:sp>
        <p:nvSpPr>
          <p:cNvPr id="15" name="Picture Placeholder 8"/>
          <p:cNvSpPr>
            <a:spLocks noGrp="1"/>
          </p:cNvSpPr>
          <p:nvPr>
            <p:ph type="pic" sz="quarter" idx="21"/>
          </p:nvPr>
        </p:nvSpPr>
        <p:spPr>
          <a:xfrm>
            <a:off x="9308109" y="3067657"/>
            <a:ext cx="1400447" cy="2461923"/>
          </a:xfrm>
          <a:prstGeom prst="rect">
            <a:avLst/>
          </a:prstGeom>
          <a:effectLst>
            <a:innerShdw blurRad="114300" dist="12700">
              <a:prstClr val="black">
                <a:alpha val="38000"/>
              </a:prstClr>
            </a:innerShdw>
          </a:effectLst>
        </p:spPr>
        <p:txBody>
          <a:bodyPr anchor="t">
            <a:noAutofit/>
          </a:bodyPr>
          <a:lstStyle>
            <a:lvl1pPr marL="0" indent="0" algn="ctr">
              <a:buNone/>
              <a:defRPr sz="1400"/>
            </a:lvl1pPr>
          </a:lstStyle>
          <a:p>
            <a:r>
              <a:rPr lang="en-US" smtClean="0"/>
              <a:t>Click icon to add picture</a:t>
            </a:r>
            <a:endParaRPr lang="en-US" dirty="0"/>
          </a:p>
        </p:txBody>
      </p:sp>
    </p:spTree>
    <p:extLst>
      <p:ext uri="{BB962C8B-B14F-4D97-AF65-F5344CB8AC3E}">
        <p14:creationId xmlns:p14="http://schemas.microsoft.com/office/powerpoint/2010/main" val="1785417079"/>
      </p:ext>
    </p:extLst>
  </p:cSld>
  <p:clrMapOvr>
    <a:masterClrMapping/>
  </p:clrMapOvr>
  <p:transition spd="med">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363523" y="45723"/>
            <a:ext cx="6164902" cy="982212"/>
          </a:xfrm>
        </p:spPr>
        <p:txBody>
          <a:bodyPr/>
          <a:lstStyle>
            <a:lvl1pPr>
              <a:defRPr cap="all">
                <a:latin typeface="Franklin Gothic Medium"/>
                <a:cs typeface="Franklin Gothic Medium"/>
              </a:defRPr>
            </a:lvl1pPr>
          </a:lstStyle>
          <a:p>
            <a:r>
              <a:rPr lang="en-GB" noProof="0" dirty="0" smtClean="0"/>
              <a:t>Click to edit TITLE</a:t>
            </a:r>
            <a:endParaRPr lang="en-GB" noProof="0" dirty="0"/>
          </a:p>
        </p:txBody>
      </p:sp>
      <p:sp>
        <p:nvSpPr>
          <p:cNvPr id="4" name="Picture Placeholder 3"/>
          <p:cNvSpPr>
            <a:spLocks noGrp="1"/>
          </p:cNvSpPr>
          <p:nvPr>
            <p:ph type="pic" sz="quarter" idx="13"/>
          </p:nvPr>
        </p:nvSpPr>
        <p:spPr bwMode="auto">
          <a:xfrm>
            <a:off x="0" y="2"/>
            <a:ext cx="5275596" cy="6856413"/>
          </a:xfrm>
          <a:custGeom>
            <a:avLst/>
            <a:gdLst>
              <a:gd name="connsiteX0" fmla="*/ 0 w 6076950"/>
              <a:gd name="connsiteY0" fmla="*/ 0 h 6856413"/>
              <a:gd name="connsiteX1" fmla="*/ 6076950 w 6076950"/>
              <a:gd name="connsiteY1" fmla="*/ 0 h 6856413"/>
              <a:gd name="connsiteX2" fmla="*/ 6076950 w 6076950"/>
              <a:gd name="connsiteY2" fmla="*/ 6856413 h 6856413"/>
              <a:gd name="connsiteX3" fmla="*/ 0 w 6076950"/>
              <a:gd name="connsiteY3" fmla="*/ 6856413 h 6856413"/>
              <a:gd name="connsiteX4" fmla="*/ 0 w 6076950"/>
              <a:gd name="connsiteY4" fmla="*/ 0 h 6856413"/>
              <a:gd name="connsiteX0" fmla="*/ 0 w 6702206"/>
              <a:gd name="connsiteY0" fmla="*/ 0 h 6856413"/>
              <a:gd name="connsiteX1" fmla="*/ 6702206 w 6702206"/>
              <a:gd name="connsiteY1" fmla="*/ 9769 h 6856413"/>
              <a:gd name="connsiteX2" fmla="*/ 6076950 w 6702206"/>
              <a:gd name="connsiteY2" fmla="*/ 6856413 h 6856413"/>
              <a:gd name="connsiteX3" fmla="*/ 0 w 6702206"/>
              <a:gd name="connsiteY3" fmla="*/ 6856413 h 6856413"/>
              <a:gd name="connsiteX4" fmla="*/ 0 w 6702206"/>
              <a:gd name="connsiteY4" fmla="*/ 0 h 6856413"/>
              <a:gd name="connsiteX0" fmla="*/ 0 w 6702206"/>
              <a:gd name="connsiteY0" fmla="*/ 0 h 6856413"/>
              <a:gd name="connsiteX1" fmla="*/ 6702206 w 6702206"/>
              <a:gd name="connsiteY1" fmla="*/ 9769 h 6856413"/>
              <a:gd name="connsiteX2" fmla="*/ 3792893 w 6702206"/>
              <a:gd name="connsiteY2" fmla="*/ 6856413 h 6856413"/>
              <a:gd name="connsiteX3" fmla="*/ 0 w 6702206"/>
              <a:gd name="connsiteY3" fmla="*/ 6856413 h 6856413"/>
              <a:gd name="connsiteX4" fmla="*/ 0 w 6702206"/>
              <a:gd name="connsiteY4" fmla="*/ 0 h 6856413"/>
              <a:gd name="connsiteX0" fmla="*/ 0 w 6229244"/>
              <a:gd name="connsiteY0" fmla="*/ 0 h 6856413"/>
              <a:gd name="connsiteX1" fmla="*/ 6229244 w 6229244"/>
              <a:gd name="connsiteY1" fmla="*/ 0 h 6856413"/>
              <a:gd name="connsiteX2" fmla="*/ 3792893 w 6229244"/>
              <a:gd name="connsiteY2" fmla="*/ 6856413 h 6856413"/>
              <a:gd name="connsiteX3" fmla="*/ 0 w 6229244"/>
              <a:gd name="connsiteY3" fmla="*/ 6856413 h 6856413"/>
              <a:gd name="connsiteX4" fmla="*/ 0 w 6229244"/>
              <a:gd name="connsiteY4" fmla="*/ 0 h 6856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244" h="6856413">
                <a:moveTo>
                  <a:pt x="0" y="0"/>
                </a:moveTo>
                <a:lnTo>
                  <a:pt x="6229244" y="0"/>
                </a:lnTo>
                <a:lnTo>
                  <a:pt x="3792893" y="6856413"/>
                </a:lnTo>
                <a:lnTo>
                  <a:pt x="0" y="6856413"/>
                </a:lnTo>
                <a:lnTo>
                  <a:pt x="0" y="0"/>
                </a:lnTo>
                <a:close/>
              </a:path>
            </a:pathLst>
          </a:custGeom>
          <a:noFill/>
          <a:ln w="9525" algn="ctr">
            <a:noFill/>
            <a:miter lim="800000"/>
            <a:headEnd/>
            <a:tailEnd/>
          </a:ln>
          <a:effectLst/>
        </p:spPr>
        <p:txBody>
          <a:bodyPr/>
          <a:lstStyle/>
          <a:p>
            <a:r>
              <a:rPr lang="en-US" smtClean="0"/>
              <a:t>Click icon to add picture</a:t>
            </a:r>
            <a:endParaRPr lang="en-US"/>
          </a:p>
        </p:txBody>
      </p:sp>
      <p:sp>
        <p:nvSpPr>
          <p:cNvPr id="11" name="Text Placeholder 11"/>
          <p:cNvSpPr>
            <a:spLocks noGrp="1"/>
          </p:cNvSpPr>
          <p:nvPr>
            <p:ph type="body" sz="quarter" idx="17" hasCustomPrompt="1"/>
          </p:nvPr>
        </p:nvSpPr>
        <p:spPr>
          <a:xfrm>
            <a:off x="5363523" y="2004787"/>
            <a:ext cx="6164902" cy="2561090"/>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indent="0">
              <a:lnSpc>
                <a:spcPct val="90000"/>
              </a:lnSpc>
              <a:spcAft>
                <a:spcPts val="1200"/>
              </a:spcAft>
              <a:buNone/>
              <a:defRPr lang="en-US" sz="1999" kern="1200" spc="-20" baseline="0" dirty="0"/>
            </a:lvl1pPr>
          </a:lstStyle>
          <a:p>
            <a:pPr lvl="0">
              <a:spcBef>
                <a:spcPts val="0"/>
              </a:spcBef>
              <a:spcAft>
                <a:spcPts val="800"/>
              </a:spcAft>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br>
              <a:rPr lang="en-AU" dirty="0" smtClean="0"/>
            </a:b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a:t>
            </a:r>
          </a:p>
          <a:p>
            <a:pPr lvl="0">
              <a:spcBef>
                <a:spcPts val="0"/>
              </a:spcBef>
              <a:spcAft>
                <a:spcPts val="800"/>
              </a:spcAft>
            </a:pPr>
            <a:r>
              <a:rPr lang="en-AU" dirty="0" smtClean="0"/>
              <a:t>– </a:t>
            </a:r>
            <a:r>
              <a:rPr lang="en-AU" dirty="0" err="1" smtClean="0"/>
              <a:t>Firstname</a:t>
            </a:r>
            <a:r>
              <a:rPr lang="en-AU" dirty="0" smtClean="0"/>
              <a:t> </a:t>
            </a:r>
            <a:r>
              <a:rPr lang="en-AU" dirty="0" err="1" smtClean="0"/>
              <a:t>Lastname</a:t>
            </a:r>
            <a:endParaRPr lang="en-US" dirty="0"/>
          </a:p>
        </p:txBody>
      </p:sp>
      <p:sp>
        <p:nvSpPr>
          <p:cNvPr id="6" name="Text Placeholder 7"/>
          <p:cNvSpPr>
            <a:spLocks noGrp="1"/>
          </p:cNvSpPr>
          <p:nvPr>
            <p:ph type="body" sz="quarter" idx="19" hasCustomPrompt="1"/>
          </p:nvPr>
        </p:nvSpPr>
        <p:spPr>
          <a:xfrm>
            <a:off x="5363524" y="6494284"/>
            <a:ext cx="4107854"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3702783535"/>
      </p:ext>
    </p:extLst>
  </p:cSld>
  <p:clrMapOvr>
    <a:masterClrMapping/>
  </p:clrMapOvr>
  <p:transition spd="med">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1425381" y="2182700"/>
            <a:ext cx="9091365" cy="1323439"/>
          </a:xfrm>
          <a:prstGeom prst="rect">
            <a:avLst/>
          </a:prstGeom>
          <a:noFill/>
        </p:spPr>
        <p:txBody>
          <a:bodyPr wrap="square" rtlCol="0">
            <a:spAutoFit/>
          </a:bodyPr>
          <a:lstStyle/>
          <a:p>
            <a:pPr algn="ctr" defTabSz="883806">
              <a:lnSpc>
                <a:spcPct val="80000"/>
              </a:lnSpc>
              <a:spcBef>
                <a:spcPts val="603"/>
              </a:spcBef>
              <a:defRPr/>
            </a:pPr>
            <a:r>
              <a:rPr lang="en-AU" sz="9597" kern="0" dirty="0">
                <a:solidFill>
                  <a:srgbClr val="FFFFFF"/>
                </a:solidFill>
                <a:latin typeface="Franklin Gothic Medium"/>
                <a:cs typeface="Franklin Gothic Medium"/>
              </a:rPr>
              <a:t>IMAGE LAYOUTS</a:t>
            </a:r>
            <a:endParaRPr lang="en-US" sz="9597" kern="0" dirty="0">
              <a:solidFill>
                <a:srgbClr val="FFFFFF"/>
              </a:solidFill>
              <a:latin typeface="Franklin Gothic Medium"/>
              <a:cs typeface="Franklin Gothic Medium"/>
            </a:endParaRPr>
          </a:p>
        </p:txBody>
      </p:sp>
    </p:spTree>
    <p:extLst>
      <p:ext uri="{BB962C8B-B14F-4D97-AF65-F5344CB8AC3E}">
        <p14:creationId xmlns:p14="http://schemas.microsoft.com/office/powerpoint/2010/main" val="3368324632"/>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Moodboard_1">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0" name="Picture Placeholder 2"/>
          <p:cNvSpPr>
            <a:spLocks noGrp="1"/>
          </p:cNvSpPr>
          <p:nvPr>
            <p:ph type="pic" sz="quarter" idx="14"/>
          </p:nvPr>
        </p:nvSpPr>
        <p:spPr>
          <a:xfrm>
            <a:off x="2238806"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1" name="Picture Placeholder 2"/>
          <p:cNvSpPr>
            <a:spLocks noGrp="1"/>
          </p:cNvSpPr>
          <p:nvPr>
            <p:ph type="pic" sz="quarter" idx="15"/>
          </p:nvPr>
        </p:nvSpPr>
        <p:spPr>
          <a:xfrm>
            <a:off x="3841022"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2" name="Picture Placeholder 2"/>
          <p:cNvSpPr>
            <a:spLocks noGrp="1"/>
          </p:cNvSpPr>
          <p:nvPr>
            <p:ph type="pic" sz="quarter" idx="16"/>
          </p:nvPr>
        </p:nvSpPr>
        <p:spPr>
          <a:xfrm>
            <a:off x="5443239"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3" name="Picture Placeholder 2"/>
          <p:cNvSpPr>
            <a:spLocks noGrp="1"/>
          </p:cNvSpPr>
          <p:nvPr>
            <p:ph type="pic" sz="quarter" idx="17"/>
          </p:nvPr>
        </p:nvSpPr>
        <p:spPr>
          <a:xfrm>
            <a:off x="7045457"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4" name="Picture Placeholder 2"/>
          <p:cNvSpPr>
            <a:spLocks noGrp="1"/>
          </p:cNvSpPr>
          <p:nvPr>
            <p:ph type="pic" sz="quarter" idx="18"/>
          </p:nvPr>
        </p:nvSpPr>
        <p:spPr>
          <a:xfrm>
            <a:off x="8647673"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5" name="Picture Placeholder 2"/>
          <p:cNvSpPr>
            <a:spLocks noGrp="1"/>
          </p:cNvSpPr>
          <p:nvPr>
            <p:ph type="pic" sz="quarter" idx="19"/>
          </p:nvPr>
        </p:nvSpPr>
        <p:spPr>
          <a:xfrm>
            <a:off x="10249888"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58" name="Picture Placeholder 2"/>
          <p:cNvSpPr>
            <a:spLocks noGrp="1"/>
          </p:cNvSpPr>
          <p:nvPr>
            <p:ph type="pic" sz="quarter" idx="20"/>
          </p:nvPr>
        </p:nvSpPr>
        <p:spPr>
          <a:xfrm>
            <a:off x="636588"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59" name="Picture Placeholder 2"/>
          <p:cNvSpPr>
            <a:spLocks noGrp="1"/>
          </p:cNvSpPr>
          <p:nvPr>
            <p:ph type="pic" sz="quarter" idx="21"/>
          </p:nvPr>
        </p:nvSpPr>
        <p:spPr>
          <a:xfrm>
            <a:off x="2238806"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0" name="Picture Placeholder 2"/>
          <p:cNvSpPr>
            <a:spLocks noGrp="1"/>
          </p:cNvSpPr>
          <p:nvPr>
            <p:ph type="pic" sz="quarter" idx="22"/>
          </p:nvPr>
        </p:nvSpPr>
        <p:spPr>
          <a:xfrm>
            <a:off x="3841022"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1" name="Picture Placeholder 2"/>
          <p:cNvSpPr>
            <a:spLocks noGrp="1"/>
          </p:cNvSpPr>
          <p:nvPr>
            <p:ph type="pic" sz="quarter" idx="23"/>
          </p:nvPr>
        </p:nvSpPr>
        <p:spPr>
          <a:xfrm>
            <a:off x="5443239"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2" name="Picture Placeholder 2"/>
          <p:cNvSpPr>
            <a:spLocks noGrp="1"/>
          </p:cNvSpPr>
          <p:nvPr>
            <p:ph type="pic" sz="quarter" idx="24"/>
          </p:nvPr>
        </p:nvSpPr>
        <p:spPr>
          <a:xfrm>
            <a:off x="7045457"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3" name="Picture Placeholder 2"/>
          <p:cNvSpPr>
            <a:spLocks noGrp="1"/>
          </p:cNvSpPr>
          <p:nvPr>
            <p:ph type="pic" sz="quarter" idx="25"/>
          </p:nvPr>
        </p:nvSpPr>
        <p:spPr>
          <a:xfrm>
            <a:off x="8647673"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4" name="Picture Placeholder 2"/>
          <p:cNvSpPr>
            <a:spLocks noGrp="1"/>
          </p:cNvSpPr>
          <p:nvPr>
            <p:ph type="pic" sz="quarter" idx="26"/>
          </p:nvPr>
        </p:nvSpPr>
        <p:spPr>
          <a:xfrm>
            <a:off x="10249888"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5" name="Picture Placeholder 2"/>
          <p:cNvSpPr>
            <a:spLocks noGrp="1"/>
          </p:cNvSpPr>
          <p:nvPr>
            <p:ph type="pic" sz="quarter" idx="27"/>
          </p:nvPr>
        </p:nvSpPr>
        <p:spPr>
          <a:xfrm>
            <a:off x="636588"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6" name="Picture Placeholder 2"/>
          <p:cNvSpPr>
            <a:spLocks noGrp="1"/>
          </p:cNvSpPr>
          <p:nvPr>
            <p:ph type="pic" sz="quarter" idx="28"/>
          </p:nvPr>
        </p:nvSpPr>
        <p:spPr>
          <a:xfrm>
            <a:off x="2238806"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7" name="Picture Placeholder 2"/>
          <p:cNvSpPr>
            <a:spLocks noGrp="1"/>
          </p:cNvSpPr>
          <p:nvPr>
            <p:ph type="pic" sz="quarter" idx="29"/>
          </p:nvPr>
        </p:nvSpPr>
        <p:spPr>
          <a:xfrm>
            <a:off x="3841022" y="3168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8" name="Picture Placeholder 2"/>
          <p:cNvSpPr>
            <a:spLocks noGrp="1"/>
          </p:cNvSpPr>
          <p:nvPr>
            <p:ph type="pic" sz="quarter" idx="30"/>
          </p:nvPr>
        </p:nvSpPr>
        <p:spPr>
          <a:xfrm>
            <a:off x="5443239"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9" name="Picture Placeholder 2"/>
          <p:cNvSpPr>
            <a:spLocks noGrp="1"/>
          </p:cNvSpPr>
          <p:nvPr>
            <p:ph type="pic" sz="quarter" idx="31"/>
          </p:nvPr>
        </p:nvSpPr>
        <p:spPr>
          <a:xfrm>
            <a:off x="7045457"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0" name="Picture Placeholder 2"/>
          <p:cNvSpPr>
            <a:spLocks noGrp="1"/>
          </p:cNvSpPr>
          <p:nvPr>
            <p:ph type="pic" sz="quarter" idx="32"/>
          </p:nvPr>
        </p:nvSpPr>
        <p:spPr>
          <a:xfrm>
            <a:off x="8647673"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1" name="Picture Placeholder 2"/>
          <p:cNvSpPr>
            <a:spLocks noGrp="1"/>
          </p:cNvSpPr>
          <p:nvPr>
            <p:ph type="pic" sz="quarter" idx="33"/>
          </p:nvPr>
        </p:nvSpPr>
        <p:spPr>
          <a:xfrm>
            <a:off x="10249888"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2" name="Picture Placeholder 2"/>
          <p:cNvSpPr>
            <a:spLocks noGrp="1"/>
          </p:cNvSpPr>
          <p:nvPr>
            <p:ph type="pic" sz="quarter" idx="34"/>
          </p:nvPr>
        </p:nvSpPr>
        <p:spPr>
          <a:xfrm>
            <a:off x="636588"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3" name="Picture Placeholder 2"/>
          <p:cNvSpPr>
            <a:spLocks noGrp="1"/>
          </p:cNvSpPr>
          <p:nvPr>
            <p:ph type="pic" sz="quarter" idx="35"/>
          </p:nvPr>
        </p:nvSpPr>
        <p:spPr>
          <a:xfrm>
            <a:off x="2238806"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4" name="Picture Placeholder 2"/>
          <p:cNvSpPr>
            <a:spLocks noGrp="1"/>
          </p:cNvSpPr>
          <p:nvPr>
            <p:ph type="pic" sz="quarter" idx="36"/>
          </p:nvPr>
        </p:nvSpPr>
        <p:spPr>
          <a:xfrm>
            <a:off x="3841022" y="1746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5" name="Picture Placeholder 2"/>
          <p:cNvSpPr>
            <a:spLocks noGrp="1"/>
          </p:cNvSpPr>
          <p:nvPr>
            <p:ph type="pic" sz="quarter" idx="37"/>
          </p:nvPr>
        </p:nvSpPr>
        <p:spPr>
          <a:xfrm>
            <a:off x="5443239"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6" name="Picture Placeholder 2"/>
          <p:cNvSpPr>
            <a:spLocks noGrp="1"/>
          </p:cNvSpPr>
          <p:nvPr>
            <p:ph type="pic" sz="quarter" idx="38"/>
          </p:nvPr>
        </p:nvSpPr>
        <p:spPr>
          <a:xfrm>
            <a:off x="7045457"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7" name="Picture Placeholder 2"/>
          <p:cNvSpPr>
            <a:spLocks noGrp="1"/>
          </p:cNvSpPr>
          <p:nvPr>
            <p:ph type="pic" sz="quarter" idx="39"/>
          </p:nvPr>
        </p:nvSpPr>
        <p:spPr>
          <a:xfrm>
            <a:off x="8647673"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8" name="Picture Placeholder 2"/>
          <p:cNvSpPr>
            <a:spLocks noGrp="1"/>
          </p:cNvSpPr>
          <p:nvPr>
            <p:ph type="pic" sz="quarter" idx="40"/>
          </p:nvPr>
        </p:nvSpPr>
        <p:spPr>
          <a:xfrm>
            <a:off x="10249888"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6" y="6282442"/>
            <a:ext cx="1975045" cy="471410"/>
          </a:xfrm>
          <a:prstGeom prst="rect">
            <a:avLst/>
          </a:prstGeom>
        </p:spPr>
      </p:pic>
      <p:sp>
        <p:nvSpPr>
          <p:cNvPr id="33" name="Text Placeholder 7"/>
          <p:cNvSpPr>
            <a:spLocks noGrp="1"/>
          </p:cNvSpPr>
          <p:nvPr>
            <p:ph type="body" sz="quarter" idx="41" hasCustomPrompt="1"/>
          </p:nvPr>
        </p:nvSpPr>
        <p:spPr>
          <a:xfrm>
            <a:off x="636588" y="6494284"/>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1729575519"/>
      </p:ext>
    </p:extLst>
  </p:cSld>
  <p:clrMapOvr>
    <a:masterClrMapping/>
  </p:clrMapOvr>
  <p:transition spd="med">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Moodboard_1">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0" name="Picture Placeholder 2"/>
          <p:cNvSpPr>
            <a:spLocks noGrp="1"/>
          </p:cNvSpPr>
          <p:nvPr>
            <p:ph type="pic" sz="quarter" idx="14"/>
          </p:nvPr>
        </p:nvSpPr>
        <p:spPr>
          <a:xfrm>
            <a:off x="2238806"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1" name="Picture Placeholder 2"/>
          <p:cNvSpPr>
            <a:spLocks noGrp="1"/>
          </p:cNvSpPr>
          <p:nvPr>
            <p:ph type="pic" sz="quarter" idx="15"/>
          </p:nvPr>
        </p:nvSpPr>
        <p:spPr>
          <a:xfrm>
            <a:off x="3841022"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2" name="Picture Placeholder 2"/>
          <p:cNvSpPr>
            <a:spLocks noGrp="1"/>
          </p:cNvSpPr>
          <p:nvPr>
            <p:ph type="pic" sz="quarter" idx="16"/>
          </p:nvPr>
        </p:nvSpPr>
        <p:spPr>
          <a:xfrm>
            <a:off x="5443239"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3" name="Picture Placeholder 2"/>
          <p:cNvSpPr>
            <a:spLocks noGrp="1"/>
          </p:cNvSpPr>
          <p:nvPr>
            <p:ph type="pic" sz="quarter" idx="17"/>
          </p:nvPr>
        </p:nvSpPr>
        <p:spPr>
          <a:xfrm>
            <a:off x="7045457"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4" name="Picture Placeholder 2"/>
          <p:cNvSpPr>
            <a:spLocks noGrp="1"/>
          </p:cNvSpPr>
          <p:nvPr>
            <p:ph type="pic" sz="quarter" idx="18"/>
          </p:nvPr>
        </p:nvSpPr>
        <p:spPr>
          <a:xfrm>
            <a:off x="8647673"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5" name="Picture Placeholder 2"/>
          <p:cNvSpPr>
            <a:spLocks noGrp="1"/>
          </p:cNvSpPr>
          <p:nvPr>
            <p:ph type="pic" sz="quarter" idx="19"/>
          </p:nvPr>
        </p:nvSpPr>
        <p:spPr>
          <a:xfrm>
            <a:off x="10249888"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58" name="Picture Placeholder 2"/>
          <p:cNvSpPr>
            <a:spLocks noGrp="1"/>
          </p:cNvSpPr>
          <p:nvPr>
            <p:ph type="pic" sz="quarter" idx="20"/>
          </p:nvPr>
        </p:nvSpPr>
        <p:spPr>
          <a:xfrm>
            <a:off x="636588"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59" name="Picture Placeholder 2"/>
          <p:cNvSpPr>
            <a:spLocks noGrp="1"/>
          </p:cNvSpPr>
          <p:nvPr>
            <p:ph type="pic" sz="quarter" idx="21"/>
          </p:nvPr>
        </p:nvSpPr>
        <p:spPr>
          <a:xfrm>
            <a:off x="2238806"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0" name="Picture Placeholder 2"/>
          <p:cNvSpPr>
            <a:spLocks noGrp="1"/>
          </p:cNvSpPr>
          <p:nvPr>
            <p:ph type="pic" sz="quarter" idx="22"/>
          </p:nvPr>
        </p:nvSpPr>
        <p:spPr>
          <a:xfrm>
            <a:off x="3841022"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1" name="Picture Placeholder 2"/>
          <p:cNvSpPr>
            <a:spLocks noGrp="1"/>
          </p:cNvSpPr>
          <p:nvPr>
            <p:ph type="pic" sz="quarter" idx="23"/>
          </p:nvPr>
        </p:nvSpPr>
        <p:spPr>
          <a:xfrm>
            <a:off x="5443239"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2" name="Picture Placeholder 2"/>
          <p:cNvSpPr>
            <a:spLocks noGrp="1"/>
          </p:cNvSpPr>
          <p:nvPr>
            <p:ph type="pic" sz="quarter" idx="24"/>
          </p:nvPr>
        </p:nvSpPr>
        <p:spPr>
          <a:xfrm>
            <a:off x="7045457"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3" name="Picture Placeholder 2"/>
          <p:cNvSpPr>
            <a:spLocks noGrp="1"/>
          </p:cNvSpPr>
          <p:nvPr>
            <p:ph type="pic" sz="quarter" idx="25"/>
          </p:nvPr>
        </p:nvSpPr>
        <p:spPr>
          <a:xfrm>
            <a:off x="8647673"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4" name="Picture Placeholder 2"/>
          <p:cNvSpPr>
            <a:spLocks noGrp="1"/>
          </p:cNvSpPr>
          <p:nvPr>
            <p:ph type="pic" sz="quarter" idx="26"/>
          </p:nvPr>
        </p:nvSpPr>
        <p:spPr>
          <a:xfrm>
            <a:off x="10249888"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5" name="Picture Placeholder 2"/>
          <p:cNvSpPr>
            <a:spLocks noGrp="1"/>
          </p:cNvSpPr>
          <p:nvPr>
            <p:ph type="pic" sz="quarter" idx="27"/>
          </p:nvPr>
        </p:nvSpPr>
        <p:spPr>
          <a:xfrm>
            <a:off x="636588" y="3427181"/>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6" name="Picture Placeholder 2"/>
          <p:cNvSpPr>
            <a:spLocks noGrp="1"/>
          </p:cNvSpPr>
          <p:nvPr>
            <p:ph type="pic" sz="quarter" idx="28"/>
          </p:nvPr>
        </p:nvSpPr>
        <p:spPr>
          <a:xfrm>
            <a:off x="2238806" y="3427181"/>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70" name="Picture Placeholder 2"/>
          <p:cNvSpPr>
            <a:spLocks noGrp="1"/>
          </p:cNvSpPr>
          <p:nvPr>
            <p:ph type="pic" sz="quarter" idx="32"/>
          </p:nvPr>
        </p:nvSpPr>
        <p:spPr>
          <a:xfrm>
            <a:off x="8647673" y="3427181"/>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71" name="Picture Placeholder 2"/>
          <p:cNvSpPr>
            <a:spLocks noGrp="1"/>
          </p:cNvSpPr>
          <p:nvPr>
            <p:ph type="pic" sz="quarter" idx="33"/>
          </p:nvPr>
        </p:nvSpPr>
        <p:spPr>
          <a:xfrm>
            <a:off x="10249888" y="3427181"/>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2" name="Picture Placeholder 2"/>
          <p:cNvSpPr>
            <a:spLocks noGrp="1"/>
          </p:cNvSpPr>
          <p:nvPr>
            <p:ph type="pic" sz="quarter" idx="34"/>
          </p:nvPr>
        </p:nvSpPr>
        <p:spPr>
          <a:xfrm>
            <a:off x="636588" y="187278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3" name="Picture Placeholder 2"/>
          <p:cNvSpPr>
            <a:spLocks noGrp="1"/>
          </p:cNvSpPr>
          <p:nvPr>
            <p:ph type="pic" sz="quarter" idx="35"/>
          </p:nvPr>
        </p:nvSpPr>
        <p:spPr>
          <a:xfrm>
            <a:off x="2238806" y="187278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77" name="Picture Placeholder 2"/>
          <p:cNvSpPr>
            <a:spLocks noGrp="1"/>
          </p:cNvSpPr>
          <p:nvPr>
            <p:ph type="pic" sz="quarter" idx="39"/>
          </p:nvPr>
        </p:nvSpPr>
        <p:spPr>
          <a:xfrm>
            <a:off x="8647673" y="187278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78" name="Picture Placeholder 2"/>
          <p:cNvSpPr>
            <a:spLocks noGrp="1"/>
          </p:cNvSpPr>
          <p:nvPr>
            <p:ph type="pic" sz="quarter" idx="40"/>
          </p:nvPr>
        </p:nvSpPr>
        <p:spPr>
          <a:xfrm>
            <a:off x="10249888" y="187278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6" y="6282442"/>
            <a:ext cx="1975045" cy="471410"/>
          </a:xfrm>
          <a:prstGeom prst="rect">
            <a:avLst/>
          </a:prstGeom>
        </p:spPr>
      </p:pic>
      <p:sp>
        <p:nvSpPr>
          <p:cNvPr id="26" name="Text Placeholder 7"/>
          <p:cNvSpPr>
            <a:spLocks noGrp="1"/>
          </p:cNvSpPr>
          <p:nvPr>
            <p:ph type="body" sz="quarter" idx="41" hasCustomPrompt="1"/>
          </p:nvPr>
        </p:nvSpPr>
        <p:spPr>
          <a:xfrm>
            <a:off x="636588" y="6494284"/>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2350913716"/>
      </p:ext>
    </p:extLst>
  </p:cSld>
  <p:clrMapOvr>
    <a:masterClrMapping/>
  </p:clrMapOvr>
  <p:transition spd="med">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Moodboard_3">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11150"/>
            <a:ext cx="4378723" cy="3113088"/>
          </a:xfrm>
          <a:prstGeom prst="rect">
            <a:avLst/>
          </a:prstGeom>
        </p:spPr>
        <p:txBody>
          <a:bodyPr>
            <a:normAutofit/>
          </a:bodyPr>
          <a:lstStyle>
            <a:lvl1pPr marL="0" indent="0" algn="ctr">
              <a:buNone/>
              <a:defRPr sz="1200"/>
            </a:lvl1pPr>
          </a:lstStyle>
          <a:p>
            <a:r>
              <a:rPr lang="en-US" smtClean="0"/>
              <a:t>Click icon to add picture</a:t>
            </a:r>
            <a:endParaRPr lang="en-US"/>
          </a:p>
        </p:txBody>
      </p:sp>
      <p:sp>
        <p:nvSpPr>
          <p:cNvPr id="12" name="Picture Placeholder 2"/>
          <p:cNvSpPr>
            <a:spLocks noGrp="1"/>
          </p:cNvSpPr>
          <p:nvPr>
            <p:ph type="pic" sz="quarter" idx="16"/>
          </p:nvPr>
        </p:nvSpPr>
        <p:spPr>
          <a:xfrm>
            <a:off x="5242175" y="314842"/>
            <a:ext cx="1753538" cy="1479929"/>
          </a:xfrm>
          <a:prstGeom prst="rect">
            <a:avLst/>
          </a:prstGeom>
        </p:spPr>
        <p:txBody>
          <a:bodyPr>
            <a:normAutofit/>
          </a:bodyPr>
          <a:lstStyle>
            <a:lvl1pPr marL="0" indent="0" algn="ctr">
              <a:buNone/>
              <a:defRPr sz="1200"/>
            </a:lvl1pPr>
          </a:lstStyle>
          <a:p>
            <a:r>
              <a:rPr lang="en-US" smtClean="0"/>
              <a:t>Click icon to add picture</a:t>
            </a:r>
            <a:endParaRPr lang="en-US"/>
          </a:p>
        </p:txBody>
      </p:sp>
      <p:sp>
        <p:nvSpPr>
          <p:cNvPr id="15" name="Picture Placeholder 2"/>
          <p:cNvSpPr>
            <a:spLocks noGrp="1"/>
          </p:cNvSpPr>
          <p:nvPr>
            <p:ph type="pic" sz="quarter" idx="19"/>
          </p:nvPr>
        </p:nvSpPr>
        <p:spPr>
          <a:xfrm>
            <a:off x="7149701" y="311150"/>
            <a:ext cx="4378725" cy="3113088"/>
          </a:xfrm>
          <a:prstGeom prst="rect">
            <a:avLst/>
          </a:prstGeom>
        </p:spPr>
        <p:txBody>
          <a:bodyPr>
            <a:normAutofit/>
          </a:bodyPr>
          <a:lstStyle>
            <a:lvl1pPr marL="0" indent="0" algn="ctr">
              <a:buNone/>
              <a:defRPr sz="1200"/>
            </a:lvl1pPr>
          </a:lstStyle>
          <a:p>
            <a:r>
              <a:rPr lang="en-US" smtClean="0"/>
              <a:t>Click icon to add picture</a:t>
            </a:r>
            <a:endParaRPr lang="en-US" dirty="0"/>
          </a:p>
        </p:txBody>
      </p:sp>
      <p:sp>
        <p:nvSpPr>
          <p:cNvPr id="58" name="Picture Placeholder 2"/>
          <p:cNvSpPr>
            <a:spLocks noGrp="1"/>
          </p:cNvSpPr>
          <p:nvPr>
            <p:ph type="pic" sz="quarter" idx="20"/>
          </p:nvPr>
        </p:nvSpPr>
        <p:spPr>
          <a:xfrm>
            <a:off x="636588" y="5015726"/>
            <a:ext cx="1278537" cy="1218508"/>
          </a:xfrm>
          <a:prstGeom prst="rect">
            <a:avLst/>
          </a:prstGeom>
        </p:spPr>
        <p:txBody>
          <a:bodyPr>
            <a:noAutofit/>
          </a:bodyPr>
          <a:lstStyle>
            <a:lvl1pPr marL="0" indent="0" algn="ctr">
              <a:buNone/>
              <a:defRPr sz="1200"/>
            </a:lvl1pPr>
          </a:lstStyle>
          <a:p>
            <a:r>
              <a:rPr lang="en-US" smtClean="0"/>
              <a:t>Click icon to add picture</a:t>
            </a:r>
            <a:endParaRPr lang="en-US"/>
          </a:p>
        </p:txBody>
      </p:sp>
      <p:sp>
        <p:nvSpPr>
          <p:cNvPr id="59" name="Picture Placeholder 2"/>
          <p:cNvSpPr>
            <a:spLocks noGrp="1"/>
          </p:cNvSpPr>
          <p:nvPr>
            <p:ph type="pic" sz="quarter" idx="21"/>
          </p:nvPr>
        </p:nvSpPr>
        <p:spPr>
          <a:xfrm>
            <a:off x="2071323" y="5015726"/>
            <a:ext cx="1278537" cy="1218508"/>
          </a:xfrm>
          <a:prstGeom prst="rect">
            <a:avLst/>
          </a:prstGeom>
        </p:spPr>
        <p:txBody>
          <a:bodyPr>
            <a:noAutofit/>
          </a:bodyPr>
          <a:lstStyle>
            <a:lvl1pPr marL="0" indent="0" algn="ctr">
              <a:buNone/>
              <a:defRPr sz="1200"/>
            </a:lvl1pPr>
          </a:lstStyle>
          <a:p>
            <a:r>
              <a:rPr lang="en-US" smtClean="0"/>
              <a:t>Click icon to add picture</a:t>
            </a:r>
            <a:endParaRPr lang="en-US"/>
          </a:p>
        </p:txBody>
      </p:sp>
      <p:sp>
        <p:nvSpPr>
          <p:cNvPr id="62" name="Picture Placeholder 2"/>
          <p:cNvSpPr>
            <a:spLocks noGrp="1"/>
          </p:cNvSpPr>
          <p:nvPr>
            <p:ph type="pic" sz="quarter" idx="24"/>
          </p:nvPr>
        </p:nvSpPr>
        <p:spPr>
          <a:xfrm>
            <a:off x="7149701" y="5015726"/>
            <a:ext cx="1278537" cy="1218508"/>
          </a:xfrm>
          <a:prstGeom prst="rect">
            <a:avLst/>
          </a:prstGeom>
        </p:spPr>
        <p:txBody>
          <a:bodyPr>
            <a:noAutofit/>
          </a:bodyPr>
          <a:lstStyle>
            <a:lvl1pPr marL="0" indent="0" algn="ctr">
              <a:buNone/>
              <a:defRPr sz="1200"/>
            </a:lvl1pPr>
          </a:lstStyle>
          <a:p>
            <a:r>
              <a:rPr lang="en-US" smtClean="0"/>
              <a:t>Click icon to add picture</a:t>
            </a:r>
            <a:endParaRPr lang="en-US"/>
          </a:p>
        </p:txBody>
      </p:sp>
      <p:sp>
        <p:nvSpPr>
          <p:cNvPr id="64" name="Picture Placeholder 2"/>
          <p:cNvSpPr>
            <a:spLocks noGrp="1"/>
          </p:cNvSpPr>
          <p:nvPr>
            <p:ph type="pic" sz="quarter" idx="26"/>
          </p:nvPr>
        </p:nvSpPr>
        <p:spPr>
          <a:xfrm>
            <a:off x="8579690" y="3529027"/>
            <a:ext cx="2948736" cy="2705209"/>
          </a:xfrm>
          <a:prstGeom prst="rect">
            <a:avLst/>
          </a:prstGeom>
        </p:spPr>
        <p:txBody>
          <a:bodyPr>
            <a:normAutofit/>
          </a:bodyPr>
          <a:lstStyle>
            <a:lvl1pPr marL="0" indent="0" algn="ctr">
              <a:buNone/>
              <a:defRPr sz="1200"/>
            </a:lvl1pPr>
          </a:lstStyle>
          <a:p>
            <a:r>
              <a:rPr lang="en-US" smtClean="0"/>
              <a:t>Click icon to add picture</a:t>
            </a:r>
            <a:endParaRPr lang="en-US"/>
          </a:p>
        </p:txBody>
      </p:sp>
      <p:sp>
        <p:nvSpPr>
          <p:cNvPr id="65" name="Picture Placeholder 2"/>
          <p:cNvSpPr>
            <a:spLocks noGrp="1"/>
          </p:cNvSpPr>
          <p:nvPr>
            <p:ph type="pic" sz="quarter" idx="27"/>
          </p:nvPr>
        </p:nvSpPr>
        <p:spPr>
          <a:xfrm>
            <a:off x="636588" y="3529025"/>
            <a:ext cx="1278537" cy="1218508"/>
          </a:xfrm>
          <a:prstGeom prst="rect">
            <a:avLst/>
          </a:prstGeom>
        </p:spPr>
        <p:txBody>
          <a:bodyPr>
            <a:noAutofit/>
          </a:bodyPr>
          <a:lstStyle>
            <a:lvl1pPr marL="0" indent="0" algn="ctr">
              <a:buNone/>
              <a:defRPr sz="1200"/>
            </a:lvl1pPr>
          </a:lstStyle>
          <a:p>
            <a:r>
              <a:rPr lang="en-US" smtClean="0"/>
              <a:t>Click icon to add picture</a:t>
            </a:r>
            <a:endParaRPr lang="en-US"/>
          </a:p>
        </p:txBody>
      </p:sp>
      <p:sp>
        <p:nvSpPr>
          <p:cNvPr id="66" name="Picture Placeholder 2"/>
          <p:cNvSpPr>
            <a:spLocks noGrp="1"/>
          </p:cNvSpPr>
          <p:nvPr>
            <p:ph type="pic" sz="quarter" idx="28"/>
          </p:nvPr>
        </p:nvSpPr>
        <p:spPr>
          <a:xfrm>
            <a:off x="2071323" y="3529025"/>
            <a:ext cx="1278537" cy="1218508"/>
          </a:xfrm>
          <a:prstGeom prst="rect">
            <a:avLst/>
          </a:prstGeom>
        </p:spPr>
        <p:txBody>
          <a:bodyPr>
            <a:noAutofit/>
          </a:bodyPr>
          <a:lstStyle>
            <a:lvl1pPr marL="0" indent="0" algn="ctr">
              <a:buNone/>
              <a:defRPr sz="1200"/>
            </a:lvl1pPr>
          </a:lstStyle>
          <a:p>
            <a:r>
              <a:rPr lang="en-US" smtClean="0"/>
              <a:t>Click icon to add picture</a:t>
            </a:r>
            <a:endParaRPr lang="en-US" dirty="0"/>
          </a:p>
        </p:txBody>
      </p:sp>
      <p:sp>
        <p:nvSpPr>
          <p:cNvPr id="67" name="Picture Placeholder 2"/>
          <p:cNvSpPr>
            <a:spLocks noGrp="1"/>
          </p:cNvSpPr>
          <p:nvPr>
            <p:ph type="pic" sz="quarter" idx="29"/>
          </p:nvPr>
        </p:nvSpPr>
        <p:spPr>
          <a:xfrm>
            <a:off x="3545175" y="3529026"/>
            <a:ext cx="3450538" cy="2705209"/>
          </a:xfrm>
          <a:prstGeom prst="rect">
            <a:avLst/>
          </a:prstGeom>
        </p:spPr>
        <p:txBody>
          <a:bodyPr>
            <a:normAutofit/>
          </a:bodyPr>
          <a:lstStyle>
            <a:lvl1pPr marL="0" indent="0" algn="ctr">
              <a:buNone/>
              <a:defRPr sz="1200"/>
            </a:lvl1pPr>
          </a:lstStyle>
          <a:p>
            <a:r>
              <a:rPr lang="en-US" smtClean="0"/>
              <a:t>Click icon to add picture</a:t>
            </a:r>
            <a:endParaRPr lang="en-US"/>
          </a:p>
        </p:txBody>
      </p:sp>
      <p:sp>
        <p:nvSpPr>
          <p:cNvPr id="69" name="Picture Placeholder 2"/>
          <p:cNvSpPr>
            <a:spLocks noGrp="1"/>
          </p:cNvSpPr>
          <p:nvPr>
            <p:ph type="pic" sz="quarter" idx="31"/>
          </p:nvPr>
        </p:nvSpPr>
        <p:spPr>
          <a:xfrm>
            <a:off x="7149701" y="3529025"/>
            <a:ext cx="1278537" cy="1218508"/>
          </a:xfrm>
          <a:prstGeom prst="rect">
            <a:avLst/>
          </a:prstGeom>
        </p:spPr>
        <p:txBody>
          <a:bodyPr>
            <a:noAutofit/>
          </a:bodyPr>
          <a:lstStyle>
            <a:lvl1pPr marL="0" indent="0" algn="ctr">
              <a:buNone/>
              <a:defRPr sz="1200"/>
            </a:lvl1pPr>
          </a:lstStyle>
          <a:p>
            <a:r>
              <a:rPr lang="en-US" smtClean="0"/>
              <a:t>Click icon to add picture</a:t>
            </a:r>
            <a:endParaRPr lang="en-US" dirty="0"/>
          </a:p>
        </p:txBody>
      </p:sp>
      <p:sp>
        <p:nvSpPr>
          <p:cNvPr id="75" name="Picture Placeholder 2"/>
          <p:cNvSpPr>
            <a:spLocks noGrp="1"/>
          </p:cNvSpPr>
          <p:nvPr>
            <p:ph type="pic" sz="quarter" idx="37"/>
          </p:nvPr>
        </p:nvSpPr>
        <p:spPr>
          <a:xfrm>
            <a:off x="5242175" y="1944311"/>
            <a:ext cx="1753538" cy="1479929"/>
          </a:xfrm>
          <a:prstGeom prst="rect">
            <a:avLst/>
          </a:prstGeom>
        </p:spPr>
        <p:txBody>
          <a:bodyPr>
            <a:normAutofit/>
          </a:bodyPr>
          <a:lstStyle>
            <a:lvl1pPr marL="0" indent="0" algn="ctr">
              <a:buNone/>
              <a:defRPr sz="1200"/>
            </a:lvl1pPr>
          </a:lstStyle>
          <a:p>
            <a:r>
              <a:rPr lang="en-US" smtClean="0"/>
              <a:t>Click icon to add picture</a:t>
            </a:r>
            <a:endParaRPr lang="en-US" dirty="0"/>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6" y="6282442"/>
            <a:ext cx="1975045" cy="471410"/>
          </a:xfrm>
          <a:prstGeom prst="rect">
            <a:avLst/>
          </a:prstGeom>
        </p:spPr>
      </p:pic>
      <p:sp>
        <p:nvSpPr>
          <p:cNvPr id="16" name="Text Placeholder 7"/>
          <p:cNvSpPr>
            <a:spLocks noGrp="1"/>
          </p:cNvSpPr>
          <p:nvPr>
            <p:ph type="body" sz="quarter" idx="41" hasCustomPrompt="1"/>
          </p:nvPr>
        </p:nvSpPr>
        <p:spPr>
          <a:xfrm>
            <a:off x="636588" y="6494284"/>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3458489895"/>
      </p:ext>
    </p:extLst>
  </p:cSld>
  <p:clrMapOvr>
    <a:masterClrMapping/>
  </p:clrMapOvr>
  <p:transition spd="med">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Moodboard_4">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9" y="311152"/>
            <a:ext cx="4644627" cy="5904617"/>
          </a:xfrm>
          <a:prstGeom prst="rect">
            <a:avLst/>
          </a:prstGeom>
        </p:spPr>
        <p:txBody>
          <a:bodyPr>
            <a:normAutofit/>
          </a:bodyPr>
          <a:lstStyle>
            <a:lvl1pPr marL="0" indent="0" algn="ctr">
              <a:buNone/>
              <a:defRPr sz="1400"/>
            </a:lvl1pPr>
          </a:lstStyle>
          <a:p>
            <a:r>
              <a:rPr lang="en-US" smtClean="0"/>
              <a:t>Click icon to add picture</a:t>
            </a:r>
            <a:endParaRPr lang="en-US"/>
          </a:p>
        </p:txBody>
      </p:sp>
      <p:sp>
        <p:nvSpPr>
          <p:cNvPr id="12" name="Picture Placeholder 2"/>
          <p:cNvSpPr>
            <a:spLocks noGrp="1"/>
          </p:cNvSpPr>
          <p:nvPr>
            <p:ph type="pic" sz="quarter" idx="16"/>
          </p:nvPr>
        </p:nvSpPr>
        <p:spPr>
          <a:xfrm>
            <a:off x="10249888" y="309250"/>
            <a:ext cx="1278537" cy="1218508"/>
          </a:xfrm>
          <a:prstGeom prst="rect">
            <a:avLst/>
          </a:prstGeom>
        </p:spPr>
        <p:txBody>
          <a:bodyPr>
            <a:noAutofit/>
          </a:bodyPr>
          <a:lstStyle>
            <a:lvl1pPr marL="0" indent="0" algn="ctr">
              <a:buNone/>
              <a:defRPr sz="1400"/>
            </a:lvl1pPr>
          </a:lstStyle>
          <a:p>
            <a:r>
              <a:rPr lang="en-US" smtClean="0"/>
              <a:t>Click icon to add picture</a:t>
            </a:r>
            <a:endParaRPr lang="en-US"/>
          </a:p>
        </p:txBody>
      </p:sp>
      <p:sp>
        <p:nvSpPr>
          <p:cNvPr id="15" name="Picture Placeholder 2"/>
          <p:cNvSpPr>
            <a:spLocks noGrp="1"/>
          </p:cNvSpPr>
          <p:nvPr>
            <p:ph type="pic" sz="quarter" idx="19"/>
          </p:nvPr>
        </p:nvSpPr>
        <p:spPr>
          <a:xfrm>
            <a:off x="5445621" y="311152"/>
            <a:ext cx="4671111" cy="2705209"/>
          </a:xfrm>
          <a:prstGeom prst="rect">
            <a:avLst/>
          </a:prstGeom>
        </p:spPr>
        <p:txBody>
          <a:bodyPr>
            <a:normAutofit/>
          </a:bodyPr>
          <a:lstStyle>
            <a:lvl1pPr marL="0" indent="0" algn="ctr">
              <a:buNone/>
              <a:defRPr sz="1400"/>
            </a:lvl1pPr>
          </a:lstStyle>
          <a:p>
            <a:r>
              <a:rPr lang="en-US" smtClean="0"/>
              <a:t>Click icon to add picture</a:t>
            </a:r>
            <a:endParaRPr lang="en-US"/>
          </a:p>
        </p:txBody>
      </p:sp>
      <p:sp>
        <p:nvSpPr>
          <p:cNvPr id="59" name="Picture Placeholder 2"/>
          <p:cNvSpPr>
            <a:spLocks noGrp="1"/>
          </p:cNvSpPr>
          <p:nvPr>
            <p:ph type="pic" sz="quarter" idx="21"/>
          </p:nvPr>
        </p:nvSpPr>
        <p:spPr>
          <a:xfrm>
            <a:off x="5445620" y="4804202"/>
            <a:ext cx="1465196" cy="1442117"/>
          </a:xfrm>
          <a:prstGeom prst="rect">
            <a:avLst/>
          </a:prstGeom>
        </p:spPr>
        <p:txBody>
          <a:bodyPr>
            <a:noAutofit/>
          </a:bodyPr>
          <a:lstStyle>
            <a:lvl1pPr marL="0" indent="0" algn="ctr">
              <a:buNone/>
              <a:defRPr sz="1400"/>
            </a:lvl1pPr>
          </a:lstStyle>
          <a:p>
            <a:r>
              <a:rPr lang="en-US" smtClean="0"/>
              <a:t>Click icon to add picture</a:t>
            </a:r>
            <a:endParaRPr lang="en-US" dirty="0"/>
          </a:p>
        </p:txBody>
      </p:sp>
      <p:sp>
        <p:nvSpPr>
          <p:cNvPr id="62" name="Picture Placeholder 2"/>
          <p:cNvSpPr>
            <a:spLocks noGrp="1"/>
          </p:cNvSpPr>
          <p:nvPr>
            <p:ph type="pic" sz="quarter" idx="24"/>
          </p:nvPr>
        </p:nvSpPr>
        <p:spPr>
          <a:xfrm>
            <a:off x="7059673" y="4804203"/>
            <a:ext cx="1465196" cy="1442117"/>
          </a:xfrm>
          <a:prstGeom prst="rect">
            <a:avLst/>
          </a:prstGeom>
        </p:spPr>
        <p:txBody>
          <a:bodyPr>
            <a:noAutofit/>
          </a:bodyPr>
          <a:lstStyle>
            <a:lvl1pPr marL="0" indent="0" algn="ctr">
              <a:buNone/>
              <a:defRPr sz="1400"/>
            </a:lvl1pPr>
          </a:lstStyle>
          <a:p>
            <a:r>
              <a:rPr lang="en-US" smtClean="0"/>
              <a:t>Click icon to add picture</a:t>
            </a:r>
            <a:endParaRPr lang="en-US" dirty="0"/>
          </a:p>
        </p:txBody>
      </p:sp>
      <p:sp>
        <p:nvSpPr>
          <p:cNvPr id="64" name="Picture Placeholder 2"/>
          <p:cNvSpPr>
            <a:spLocks noGrp="1"/>
          </p:cNvSpPr>
          <p:nvPr>
            <p:ph type="pic" sz="quarter" idx="26"/>
          </p:nvPr>
        </p:nvSpPr>
        <p:spPr>
          <a:xfrm>
            <a:off x="8699793" y="3214818"/>
            <a:ext cx="2828632" cy="3000951"/>
          </a:xfrm>
          <a:prstGeom prst="rect">
            <a:avLst/>
          </a:prstGeom>
        </p:spPr>
        <p:txBody>
          <a:bodyPr>
            <a:normAutofit/>
          </a:bodyPr>
          <a:lstStyle>
            <a:lvl1pPr marL="0" indent="0" algn="ctr">
              <a:buNone/>
              <a:defRPr sz="1400"/>
            </a:lvl1pPr>
          </a:lstStyle>
          <a:p>
            <a:r>
              <a:rPr lang="en-US" smtClean="0"/>
              <a:t>Click icon to add picture</a:t>
            </a:r>
            <a:endParaRPr lang="en-US" dirty="0"/>
          </a:p>
        </p:txBody>
      </p:sp>
      <p:sp>
        <p:nvSpPr>
          <p:cNvPr id="66" name="Picture Placeholder 2"/>
          <p:cNvSpPr>
            <a:spLocks noGrp="1"/>
          </p:cNvSpPr>
          <p:nvPr>
            <p:ph type="pic" sz="quarter" idx="28"/>
          </p:nvPr>
        </p:nvSpPr>
        <p:spPr>
          <a:xfrm>
            <a:off x="5445620" y="3214817"/>
            <a:ext cx="1465196" cy="1442117"/>
          </a:xfrm>
          <a:prstGeom prst="rect">
            <a:avLst/>
          </a:prstGeom>
        </p:spPr>
        <p:txBody>
          <a:bodyPr>
            <a:noAutofit/>
          </a:bodyPr>
          <a:lstStyle>
            <a:lvl1pPr marL="0" indent="0" algn="ctr">
              <a:buNone/>
              <a:defRPr sz="1400"/>
            </a:lvl1pPr>
          </a:lstStyle>
          <a:p>
            <a:r>
              <a:rPr lang="en-US" smtClean="0"/>
              <a:t>Click icon to add picture</a:t>
            </a:r>
            <a:endParaRPr lang="en-US"/>
          </a:p>
        </p:txBody>
      </p:sp>
      <p:sp>
        <p:nvSpPr>
          <p:cNvPr id="69" name="Picture Placeholder 2"/>
          <p:cNvSpPr>
            <a:spLocks noGrp="1"/>
          </p:cNvSpPr>
          <p:nvPr>
            <p:ph type="pic" sz="quarter" idx="31"/>
          </p:nvPr>
        </p:nvSpPr>
        <p:spPr>
          <a:xfrm>
            <a:off x="7059673" y="3214817"/>
            <a:ext cx="1465196" cy="1442117"/>
          </a:xfrm>
          <a:prstGeom prst="rect">
            <a:avLst/>
          </a:prstGeom>
        </p:spPr>
        <p:txBody>
          <a:bodyPr>
            <a:noAutofit/>
          </a:bodyPr>
          <a:lstStyle>
            <a:lvl1pPr marL="0" indent="0" algn="ctr">
              <a:buNone/>
              <a:defRPr sz="1400"/>
            </a:lvl1pPr>
          </a:lstStyle>
          <a:p>
            <a:r>
              <a:rPr lang="en-US" smtClean="0"/>
              <a:t>Click icon to add picture</a:t>
            </a:r>
            <a:endParaRPr lang="en-US" dirty="0"/>
          </a:p>
        </p:txBody>
      </p:sp>
      <p:sp>
        <p:nvSpPr>
          <p:cNvPr id="75" name="Picture Placeholder 2"/>
          <p:cNvSpPr>
            <a:spLocks noGrp="1"/>
          </p:cNvSpPr>
          <p:nvPr>
            <p:ph type="pic" sz="quarter" idx="37"/>
          </p:nvPr>
        </p:nvSpPr>
        <p:spPr>
          <a:xfrm>
            <a:off x="10249888" y="1795951"/>
            <a:ext cx="1278537" cy="1218508"/>
          </a:xfrm>
          <a:prstGeom prst="rect">
            <a:avLst/>
          </a:prstGeom>
        </p:spPr>
        <p:txBody>
          <a:bodyPr>
            <a:noAutofit/>
          </a:bodyPr>
          <a:lstStyle>
            <a:lvl1pPr marL="0" indent="0" algn="ctr">
              <a:buNone/>
              <a:defRPr sz="1400"/>
            </a:lvl1pPr>
          </a:lstStyle>
          <a:p>
            <a:r>
              <a:rPr lang="en-US" smtClean="0"/>
              <a:t>Click icon to add picture</a:t>
            </a:r>
            <a:endParaRPr lang="en-US"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6" y="6282442"/>
            <a:ext cx="1975045" cy="471410"/>
          </a:xfrm>
          <a:prstGeom prst="rect">
            <a:avLst/>
          </a:prstGeom>
        </p:spPr>
      </p:pic>
      <p:sp>
        <p:nvSpPr>
          <p:cNvPr id="13" name="Text Placeholder 7"/>
          <p:cNvSpPr>
            <a:spLocks noGrp="1"/>
          </p:cNvSpPr>
          <p:nvPr>
            <p:ph type="body" sz="quarter" idx="41" hasCustomPrompt="1"/>
          </p:nvPr>
        </p:nvSpPr>
        <p:spPr>
          <a:xfrm>
            <a:off x="636588" y="6494284"/>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4231867001"/>
      </p:ext>
    </p:extLst>
  </p:cSld>
  <p:clrMapOvr>
    <a:masterClrMapping/>
  </p:clrMapOvr>
  <p:transition spd="med">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x3 images + text w/head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8" y="45722"/>
            <a:ext cx="10891837" cy="1090928"/>
          </a:xfrm>
        </p:spPr>
        <p:txBody>
          <a:bodyPr/>
          <a:lstStyle>
            <a:lvl1pPr>
              <a:defRPr cap="all">
                <a:latin typeface="Franklin Gothic Medium"/>
                <a:cs typeface="Franklin Gothic Medium"/>
              </a:defRPr>
            </a:lvl1pPr>
          </a:lstStyle>
          <a:p>
            <a:r>
              <a:rPr lang="en-GB" noProof="0" dirty="0" smtClean="0"/>
              <a:t>Click to edit master title style</a:t>
            </a:r>
            <a:endParaRPr lang="en-GB" noProof="0" dirty="0"/>
          </a:p>
        </p:txBody>
      </p:sp>
      <p:sp>
        <p:nvSpPr>
          <p:cNvPr id="11" name="Text Placeholder 11"/>
          <p:cNvSpPr>
            <a:spLocks noGrp="1"/>
          </p:cNvSpPr>
          <p:nvPr>
            <p:ph type="body" sz="quarter" idx="18" hasCustomPrompt="1"/>
          </p:nvPr>
        </p:nvSpPr>
        <p:spPr>
          <a:xfrm>
            <a:off x="648976" y="4333390"/>
            <a:ext cx="2693257" cy="1436816"/>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299" b="1" kern="1200" dirty="0" smtClean="0">
                <a:solidFill>
                  <a:srgbClr val="000000">
                    <a:lumMod val="75000"/>
                    <a:lumOff val="25000"/>
                  </a:srgbClr>
                </a:solidFill>
                <a:latin typeface="Geometos Rounded"/>
                <a:ea typeface="+mn-ea"/>
                <a:cs typeface="Geometos Rounded"/>
              </a:defRPr>
            </a:lvl2pPr>
            <a:lvl3pPr>
              <a:defRPr lang="en-AU" sz="2299" b="1" kern="1200" dirty="0" smtClean="0">
                <a:solidFill>
                  <a:srgbClr val="000000">
                    <a:lumMod val="75000"/>
                    <a:lumOff val="25000"/>
                  </a:srgbClr>
                </a:solidFill>
                <a:latin typeface="Geometos Rounded"/>
                <a:ea typeface="+mn-ea"/>
                <a:cs typeface="Geometos Rounded"/>
              </a:defRPr>
            </a:lvl3pPr>
            <a:lvl4pPr>
              <a:defRPr lang="en-AU" sz="2299" b="1" kern="1200" dirty="0" smtClean="0">
                <a:solidFill>
                  <a:srgbClr val="000000">
                    <a:lumMod val="75000"/>
                    <a:lumOff val="25000"/>
                  </a:srgbClr>
                </a:solidFill>
                <a:latin typeface="Geometos Rounded"/>
                <a:ea typeface="+mn-ea"/>
                <a:cs typeface="Geometos Rounded"/>
              </a:defRPr>
            </a:lvl4pPr>
            <a:lvl5pPr>
              <a:defRPr lang="en-US" sz="2299"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2" name="Text Placeholder 11"/>
          <p:cNvSpPr>
            <a:spLocks noGrp="1"/>
          </p:cNvSpPr>
          <p:nvPr>
            <p:ph type="body" sz="quarter" idx="19" hasCustomPrompt="1"/>
          </p:nvPr>
        </p:nvSpPr>
        <p:spPr>
          <a:xfrm>
            <a:off x="4244196" y="4333390"/>
            <a:ext cx="2693256" cy="1436816"/>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299" b="1" kern="1200" dirty="0" smtClean="0">
                <a:solidFill>
                  <a:srgbClr val="000000">
                    <a:lumMod val="75000"/>
                    <a:lumOff val="25000"/>
                  </a:srgbClr>
                </a:solidFill>
                <a:latin typeface="Geometos Rounded"/>
                <a:ea typeface="+mn-ea"/>
                <a:cs typeface="Geometos Rounded"/>
              </a:defRPr>
            </a:lvl2pPr>
            <a:lvl3pPr>
              <a:defRPr lang="en-AU" sz="2299" b="1" kern="1200" dirty="0" smtClean="0">
                <a:solidFill>
                  <a:srgbClr val="000000">
                    <a:lumMod val="75000"/>
                    <a:lumOff val="25000"/>
                  </a:srgbClr>
                </a:solidFill>
                <a:latin typeface="Geometos Rounded"/>
                <a:ea typeface="+mn-ea"/>
                <a:cs typeface="Geometos Rounded"/>
              </a:defRPr>
            </a:lvl3pPr>
            <a:lvl4pPr>
              <a:defRPr lang="en-AU" sz="2299" b="1" kern="1200" dirty="0" smtClean="0">
                <a:solidFill>
                  <a:srgbClr val="000000">
                    <a:lumMod val="75000"/>
                    <a:lumOff val="25000"/>
                  </a:srgbClr>
                </a:solidFill>
                <a:latin typeface="Geometos Rounded"/>
                <a:ea typeface="+mn-ea"/>
                <a:cs typeface="Geometos Rounded"/>
              </a:defRPr>
            </a:lvl4pPr>
            <a:lvl5pPr>
              <a:defRPr lang="en-US" sz="2299"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3" name="Text Placeholder 11"/>
          <p:cNvSpPr>
            <a:spLocks noGrp="1"/>
          </p:cNvSpPr>
          <p:nvPr>
            <p:ph type="body" sz="quarter" idx="20" hasCustomPrompt="1"/>
          </p:nvPr>
        </p:nvSpPr>
        <p:spPr>
          <a:xfrm>
            <a:off x="7984397" y="4333390"/>
            <a:ext cx="2714359" cy="1436816"/>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299" b="1" kern="1200" dirty="0" smtClean="0">
                <a:solidFill>
                  <a:srgbClr val="000000">
                    <a:lumMod val="75000"/>
                    <a:lumOff val="25000"/>
                  </a:srgbClr>
                </a:solidFill>
                <a:latin typeface="Geometos Rounded"/>
                <a:ea typeface="+mn-ea"/>
                <a:cs typeface="Geometos Rounded"/>
              </a:defRPr>
            </a:lvl2pPr>
            <a:lvl3pPr>
              <a:defRPr lang="en-AU" sz="2299" b="1" kern="1200" dirty="0" smtClean="0">
                <a:solidFill>
                  <a:srgbClr val="000000">
                    <a:lumMod val="75000"/>
                    <a:lumOff val="25000"/>
                  </a:srgbClr>
                </a:solidFill>
                <a:latin typeface="Geometos Rounded"/>
                <a:ea typeface="+mn-ea"/>
                <a:cs typeface="Geometos Rounded"/>
              </a:defRPr>
            </a:lvl3pPr>
            <a:lvl4pPr>
              <a:defRPr lang="en-AU" sz="2299" b="1" kern="1200" dirty="0" smtClean="0">
                <a:solidFill>
                  <a:srgbClr val="000000">
                    <a:lumMod val="75000"/>
                    <a:lumOff val="25000"/>
                  </a:srgbClr>
                </a:solidFill>
                <a:latin typeface="Geometos Rounded"/>
                <a:ea typeface="+mn-ea"/>
                <a:cs typeface="Geometos Rounded"/>
              </a:defRPr>
            </a:lvl4pPr>
            <a:lvl5pPr>
              <a:defRPr lang="en-US" sz="2299"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4" name="Text Placeholder 7"/>
          <p:cNvSpPr>
            <a:spLocks noGrp="1"/>
          </p:cNvSpPr>
          <p:nvPr>
            <p:ph type="body" sz="quarter" idx="12" hasCustomPrompt="1"/>
          </p:nvPr>
        </p:nvSpPr>
        <p:spPr>
          <a:xfrm>
            <a:off x="648975" y="6492592"/>
            <a:ext cx="10028679"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a:defRPr lang="en-GB" sz="700" i="1" dirty="0">
                <a:solidFill>
                  <a:srgbClr val="A7AAAC"/>
                </a:solidFill>
              </a:defRPr>
            </a:lvl1pPr>
          </a:lstStyle>
          <a:p>
            <a:pPr lvl="0">
              <a:lnSpc>
                <a:spcPct val="90000"/>
              </a:lnSpc>
            </a:pPr>
            <a:r>
              <a:rPr lang="en-GB" dirty="0" smtClean="0"/>
              <a:t>Source: Click to edit</a:t>
            </a:r>
            <a:endParaRPr lang="en-GB" dirty="0"/>
          </a:p>
        </p:txBody>
      </p:sp>
      <p:sp>
        <p:nvSpPr>
          <p:cNvPr id="15" name="Picture Placeholder 14"/>
          <p:cNvSpPr>
            <a:spLocks noGrp="1"/>
          </p:cNvSpPr>
          <p:nvPr>
            <p:ph type="pic" sz="quarter" idx="21"/>
          </p:nvPr>
        </p:nvSpPr>
        <p:spPr>
          <a:xfrm>
            <a:off x="844367" y="1493693"/>
            <a:ext cx="2160000" cy="2160000"/>
          </a:xfrm>
          <a:prstGeom prst="ellipse">
            <a:avLst/>
          </a:prstGeom>
        </p:spPr>
        <p:txBody>
          <a:bodyPr>
            <a:noAutofit/>
          </a:bodyPr>
          <a:lstStyle>
            <a:lvl1pPr marL="0" indent="0" algn="ctr">
              <a:buNone/>
              <a:defRPr sz="1400"/>
            </a:lvl1pPr>
          </a:lstStyle>
          <a:p>
            <a:r>
              <a:rPr lang="en-US" smtClean="0"/>
              <a:t>Click icon to add picture</a:t>
            </a:r>
            <a:endParaRPr lang="en-US" dirty="0"/>
          </a:p>
        </p:txBody>
      </p:sp>
      <p:sp>
        <p:nvSpPr>
          <p:cNvPr id="17" name="Picture Placeholder 14"/>
          <p:cNvSpPr>
            <a:spLocks noGrp="1"/>
          </p:cNvSpPr>
          <p:nvPr>
            <p:ph type="pic" sz="quarter" idx="22"/>
          </p:nvPr>
        </p:nvSpPr>
        <p:spPr>
          <a:xfrm>
            <a:off x="4507975" y="1493693"/>
            <a:ext cx="2160000" cy="2160000"/>
          </a:xfrm>
          <a:prstGeom prst="ellipse">
            <a:avLst/>
          </a:prstGeom>
        </p:spPr>
        <p:txBody>
          <a:bodyPr>
            <a:noAutofit/>
          </a:bodyPr>
          <a:lstStyle>
            <a:lvl1pPr marL="0" indent="0" algn="ctr">
              <a:buNone/>
              <a:defRPr sz="1400"/>
            </a:lvl1pPr>
          </a:lstStyle>
          <a:p>
            <a:r>
              <a:rPr lang="en-US" smtClean="0"/>
              <a:t>Click icon to add picture</a:t>
            </a:r>
            <a:endParaRPr lang="en-US"/>
          </a:p>
        </p:txBody>
      </p:sp>
      <p:sp>
        <p:nvSpPr>
          <p:cNvPr id="19" name="Picture Placeholder 14"/>
          <p:cNvSpPr>
            <a:spLocks noGrp="1"/>
          </p:cNvSpPr>
          <p:nvPr>
            <p:ph type="pic" sz="quarter" idx="23"/>
          </p:nvPr>
        </p:nvSpPr>
        <p:spPr>
          <a:xfrm>
            <a:off x="8249740" y="1486245"/>
            <a:ext cx="2160000" cy="2160000"/>
          </a:xfrm>
          <a:prstGeom prst="ellipse">
            <a:avLst/>
          </a:prstGeom>
        </p:spPr>
        <p:txBody>
          <a:bodyPr>
            <a:noAutofit/>
          </a:bodyPr>
          <a:lstStyle>
            <a:lvl1pPr marL="0" indent="0" algn="ctr">
              <a:buNone/>
              <a:defRPr sz="1400"/>
            </a:lvl1pPr>
          </a:lstStyle>
          <a:p>
            <a:r>
              <a:rPr lang="en-US" smtClean="0"/>
              <a:t>Click icon to add picture</a:t>
            </a:r>
            <a:endParaRPr lang="en-US" dirty="0"/>
          </a:p>
        </p:txBody>
      </p:sp>
      <p:cxnSp>
        <p:nvCxnSpPr>
          <p:cNvPr id="21" name="Straight Connector 20"/>
          <p:cNvCxnSpPr/>
          <p:nvPr userDrawn="1"/>
        </p:nvCxnSpPr>
        <p:spPr bwMode="auto">
          <a:xfrm flipH="1">
            <a:off x="648976" y="4190807"/>
            <a:ext cx="2693256"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24" name="Straight Connector 23"/>
          <p:cNvCxnSpPr/>
          <p:nvPr userDrawn="1"/>
        </p:nvCxnSpPr>
        <p:spPr bwMode="auto">
          <a:xfrm flipH="1">
            <a:off x="4244196" y="4190807"/>
            <a:ext cx="2693256"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25" name="Straight Connector 24"/>
          <p:cNvCxnSpPr/>
          <p:nvPr userDrawn="1"/>
        </p:nvCxnSpPr>
        <p:spPr bwMode="auto">
          <a:xfrm flipH="1">
            <a:off x="7984397" y="4190807"/>
            <a:ext cx="2714359"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
        <p:nvSpPr>
          <p:cNvPr id="16" name="Text Placeholder 11"/>
          <p:cNvSpPr>
            <a:spLocks noGrp="1"/>
          </p:cNvSpPr>
          <p:nvPr>
            <p:ph type="body" sz="quarter" idx="24" hasCustomPrompt="1"/>
          </p:nvPr>
        </p:nvSpPr>
        <p:spPr>
          <a:xfrm>
            <a:off x="648976" y="3757009"/>
            <a:ext cx="2693257" cy="338397"/>
          </a:xfrm>
          <a:prstGeom prst="rect">
            <a:avLst/>
          </a:prstGeom>
        </p:spPr>
        <p:txBody>
          <a:bodyPr anchor="ctr"/>
          <a:lstStyle>
            <a:lvl1pPr marL="0" indent="0" algn="ctr">
              <a:lnSpc>
                <a:spcPct val="80000"/>
              </a:lnSpc>
              <a:spcBef>
                <a:spcPts val="0"/>
              </a:spcBef>
              <a:spcAft>
                <a:spcPts val="800"/>
              </a:spcAft>
              <a:buNone/>
              <a:defRPr lang="en-US" sz="1799" i="0" kern="1200" spc="-20" baseline="0" dirty="0">
                <a:solidFill>
                  <a:schemeClr val="accent1"/>
                </a:solidFill>
                <a:latin typeface="Franklin Gothic Medium"/>
                <a:ea typeface="+mn-ea"/>
                <a:cs typeface="Franklin Gothic Medium"/>
              </a:defRPr>
            </a:lvl1pPr>
            <a:lvl2pPr>
              <a:defRPr lang="en-AU" sz="2299" b="1" kern="1200" dirty="0" smtClean="0">
                <a:solidFill>
                  <a:srgbClr val="000000">
                    <a:lumMod val="75000"/>
                    <a:lumOff val="25000"/>
                  </a:srgbClr>
                </a:solidFill>
                <a:latin typeface="Geometos Rounded"/>
                <a:ea typeface="+mn-ea"/>
                <a:cs typeface="Geometos Rounded"/>
              </a:defRPr>
            </a:lvl2pPr>
            <a:lvl3pPr>
              <a:defRPr lang="en-AU" sz="2299" b="1" kern="1200" dirty="0" smtClean="0">
                <a:solidFill>
                  <a:srgbClr val="000000">
                    <a:lumMod val="75000"/>
                    <a:lumOff val="25000"/>
                  </a:srgbClr>
                </a:solidFill>
                <a:latin typeface="Geometos Rounded"/>
                <a:ea typeface="+mn-ea"/>
                <a:cs typeface="Geometos Rounded"/>
              </a:defRPr>
            </a:lvl3pPr>
            <a:lvl4pPr>
              <a:defRPr lang="en-AU" sz="2299" b="1" kern="1200" dirty="0" smtClean="0">
                <a:solidFill>
                  <a:srgbClr val="000000">
                    <a:lumMod val="75000"/>
                    <a:lumOff val="25000"/>
                  </a:srgbClr>
                </a:solidFill>
                <a:latin typeface="Geometos Rounded"/>
                <a:ea typeface="+mn-ea"/>
                <a:cs typeface="Geometos Rounded"/>
              </a:defRPr>
            </a:lvl4pPr>
            <a:lvl5pPr>
              <a:defRPr lang="en-US" sz="2299" b="1" kern="1200" dirty="0">
                <a:solidFill>
                  <a:srgbClr val="000000">
                    <a:lumMod val="75000"/>
                    <a:lumOff val="25000"/>
                  </a:srgbClr>
                </a:solidFill>
                <a:latin typeface="Geometos Rounded"/>
                <a:ea typeface="+mn-ea"/>
                <a:cs typeface="Geometos Rounded"/>
              </a:defRPr>
            </a:lvl5pPr>
          </a:lstStyle>
          <a:p>
            <a:pPr lvl="0"/>
            <a:r>
              <a:rPr lang="en-AU" dirty="0" smtClean="0"/>
              <a:t>HEADING GOES HERE</a:t>
            </a:r>
            <a:br>
              <a:rPr lang="en-AU" dirty="0" smtClean="0"/>
            </a:br>
            <a:r>
              <a:rPr lang="en-AU" dirty="0" smtClean="0"/>
              <a:t> OVER TWO LINES</a:t>
            </a:r>
            <a:endParaRPr lang="en-US" dirty="0"/>
          </a:p>
        </p:txBody>
      </p:sp>
      <p:sp>
        <p:nvSpPr>
          <p:cNvPr id="18" name="Text Placeholder 11"/>
          <p:cNvSpPr>
            <a:spLocks noGrp="1"/>
          </p:cNvSpPr>
          <p:nvPr>
            <p:ph type="body" sz="quarter" idx="25" hasCustomPrompt="1"/>
          </p:nvPr>
        </p:nvSpPr>
        <p:spPr>
          <a:xfrm>
            <a:off x="4244197" y="3757009"/>
            <a:ext cx="2693257" cy="338397"/>
          </a:xfrm>
          <a:prstGeom prst="rect">
            <a:avLst/>
          </a:prstGeom>
        </p:spPr>
        <p:txBody>
          <a:bodyPr anchor="ctr"/>
          <a:lstStyle>
            <a:lvl1pPr marL="0" indent="0" algn="ctr">
              <a:lnSpc>
                <a:spcPct val="80000"/>
              </a:lnSpc>
              <a:spcBef>
                <a:spcPts val="0"/>
              </a:spcBef>
              <a:spcAft>
                <a:spcPts val="800"/>
              </a:spcAft>
              <a:buNone/>
              <a:defRPr lang="en-AU" sz="1799" b="0" i="0" kern="1200" spc="-20" baseline="0" dirty="0" smtClean="0">
                <a:solidFill>
                  <a:schemeClr val="accent1"/>
                </a:solidFill>
                <a:latin typeface="Franklin Gothic Medium"/>
                <a:ea typeface="+mn-ea"/>
                <a:cs typeface="Franklin Gothic Medium"/>
              </a:defRPr>
            </a:lvl1pPr>
            <a:lvl2pPr>
              <a:defRPr lang="en-AU" sz="2299" b="1" kern="1200" dirty="0" smtClean="0">
                <a:solidFill>
                  <a:srgbClr val="000000">
                    <a:lumMod val="75000"/>
                    <a:lumOff val="25000"/>
                  </a:srgbClr>
                </a:solidFill>
                <a:latin typeface="Geometos Rounded"/>
                <a:ea typeface="+mn-ea"/>
                <a:cs typeface="Geometos Rounded"/>
              </a:defRPr>
            </a:lvl2pPr>
            <a:lvl3pPr>
              <a:defRPr lang="en-AU" sz="2299" b="1" kern="1200" dirty="0" smtClean="0">
                <a:solidFill>
                  <a:srgbClr val="000000">
                    <a:lumMod val="75000"/>
                    <a:lumOff val="25000"/>
                  </a:srgbClr>
                </a:solidFill>
                <a:latin typeface="Geometos Rounded"/>
                <a:ea typeface="+mn-ea"/>
                <a:cs typeface="Geometos Rounded"/>
              </a:defRPr>
            </a:lvl3pPr>
            <a:lvl4pPr>
              <a:defRPr lang="en-AU" sz="2299" b="1" kern="1200" dirty="0" smtClean="0">
                <a:solidFill>
                  <a:srgbClr val="000000">
                    <a:lumMod val="75000"/>
                    <a:lumOff val="25000"/>
                  </a:srgbClr>
                </a:solidFill>
                <a:latin typeface="Geometos Rounded"/>
                <a:ea typeface="+mn-ea"/>
                <a:cs typeface="Geometos Rounded"/>
              </a:defRPr>
            </a:lvl4pPr>
            <a:lvl5pPr>
              <a:defRPr lang="en-US" sz="2299" b="1" kern="1200" dirty="0">
                <a:solidFill>
                  <a:srgbClr val="000000">
                    <a:lumMod val="75000"/>
                    <a:lumOff val="25000"/>
                  </a:srgbClr>
                </a:solidFill>
                <a:latin typeface="Geometos Rounded"/>
                <a:ea typeface="+mn-ea"/>
                <a:cs typeface="Geometos Rounded"/>
              </a:defRPr>
            </a:lvl5pPr>
          </a:lstStyle>
          <a:p>
            <a:pPr lvl="0"/>
            <a:r>
              <a:rPr lang="en-AU" dirty="0" smtClean="0"/>
              <a:t>HEADING GOES HERE</a:t>
            </a:r>
            <a:br>
              <a:rPr lang="en-AU" dirty="0" smtClean="0"/>
            </a:br>
            <a:r>
              <a:rPr lang="en-AU" dirty="0" smtClean="0"/>
              <a:t> OVER TWO LINES</a:t>
            </a:r>
            <a:endParaRPr lang="en-US" dirty="0"/>
          </a:p>
        </p:txBody>
      </p:sp>
      <p:sp>
        <p:nvSpPr>
          <p:cNvPr id="20" name="Text Placeholder 11"/>
          <p:cNvSpPr>
            <a:spLocks noGrp="1"/>
          </p:cNvSpPr>
          <p:nvPr>
            <p:ph type="body" sz="quarter" idx="26" hasCustomPrompt="1"/>
          </p:nvPr>
        </p:nvSpPr>
        <p:spPr>
          <a:xfrm>
            <a:off x="7984397" y="3757009"/>
            <a:ext cx="2693257" cy="338397"/>
          </a:xfrm>
          <a:prstGeom prst="rect">
            <a:avLst/>
          </a:prstGeom>
        </p:spPr>
        <p:txBody>
          <a:bodyPr anchor="ctr"/>
          <a:lstStyle>
            <a:lvl1pPr marL="0" indent="0" algn="ctr">
              <a:lnSpc>
                <a:spcPct val="80000"/>
              </a:lnSpc>
              <a:spcBef>
                <a:spcPts val="0"/>
              </a:spcBef>
              <a:spcAft>
                <a:spcPts val="800"/>
              </a:spcAft>
              <a:buNone/>
              <a:defRPr lang="en-AU" sz="1799" b="0" i="0" kern="1200" spc="-20" baseline="0" dirty="0" smtClean="0">
                <a:solidFill>
                  <a:schemeClr val="accent1"/>
                </a:solidFill>
                <a:latin typeface="Franklin Gothic Medium"/>
                <a:ea typeface="+mn-ea"/>
                <a:cs typeface="Franklin Gothic Medium"/>
              </a:defRPr>
            </a:lvl1pPr>
            <a:lvl2pPr>
              <a:defRPr lang="en-AU" sz="2299" b="1" kern="1200" dirty="0" smtClean="0">
                <a:solidFill>
                  <a:srgbClr val="000000">
                    <a:lumMod val="75000"/>
                    <a:lumOff val="25000"/>
                  </a:srgbClr>
                </a:solidFill>
                <a:latin typeface="Geometos Rounded"/>
                <a:ea typeface="+mn-ea"/>
                <a:cs typeface="Geometos Rounded"/>
              </a:defRPr>
            </a:lvl2pPr>
            <a:lvl3pPr>
              <a:defRPr lang="en-AU" sz="2299" b="1" kern="1200" dirty="0" smtClean="0">
                <a:solidFill>
                  <a:srgbClr val="000000">
                    <a:lumMod val="75000"/>
                    <a:lumOff val="25000"/>
                  </a:srgbClr>
                </a:solidFill>
                <a:latin typeface="Geometos Rounded"/>
                <a:ea typeface="+mn-ea"/>
                <a:cs typeface="Geometos Rounded"/>
              </a:defRPr>
            </a:lvl3pPr>
            <a:lvl4pPr>
              <a:defRPr lang="en-AU" sz="2299" b="1" kern="1200" dirty="0" smtClean="0">
                <a:solidFill>
                  <a:srgbClr val="000000">
                    <a:lumMod val="75000"/>
                    <a:lumOff val="25000"/>
                  </a:srgbClr>
                </a:solidFill>
                <a:latin typeface="Geometos Rounded"/>
                <a:ea typeface="+mn-ea"/>
                <a:cs typeface="Geometos Rounded"/>
              </a:defRPr>
            </a:lvl4pPr>
            <a:lvl5pPr>
              <a:defRPr lang="en-US" sz="2299" b="1" kern="1200" dirty="0">
                <a:solidFill>
                  <a:srgbClr val="000000">
                    <a:lumMod val="75000"/>
                    <a:lumOff val="25000"/>
                  </a:srgbClr>
                </a:solidFill>
                <a:latin typeface="Geometos Rounded"/>
                <a:ea typeface="+mn-ea"/>
                <a:cs typeface="Geometos Rounded"/>
              </a:defRPr>
            </a:lvl5pPr>
          </a:lstStyle>
          <a:p>
            <a:pPr lvl="0"/>
            <a:r>
              <a:rPr lang="en-AU" dirty="0" smtClean="0"/>
              <a:t>HEADING GOES HERE</a:t>
            </a:r>
            <a:br>
              <a:rPr lang="en-AU" dirty="0" smtClean="0"/>
            </a:br>
            <a:r>
              <a:rPr lang="en-AU" dirty="0" smtClean="0"/>
              <a:t> OVER TWO LINES</a:t>
            </a:r>
            <a:endParaRPr lang="en-US" dirty="0"/>
          </a:p>
        </p:txBody>
      </p:sp>
    </p:spTree>
    <p:extLst>
      <p:ext uri="{BB962C8B-B14F-4D97-AF65-F5344CB8AC3E}">
        <p14:creationId xmlns:p14="http://schemas.microsoft.com/office/powerpoint/2010/main" val="1176433648"/>
      </p:ext>
    </p:extLst>
  </p:cSld>
  <p:clrMapOvr>
    <a:masterClrMapping/>
  </p:clrMapOvr>
  <p:transition spd="med">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x3 images + text w/head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8" y="45722"/>
            <a:ext cx="10891837" cy="1090928"/>
          </a:xfrm>
        </p:spPr>
        <p:txBody>
          <a:bodyPr/>
          <a:lstStyle>
            <a:lvl1pPr>
              <a:defRPr cap="all">
                <a:latin typeface="Franklin Gothic Medium"/>
                <a:cs typeface="Franklin Gothic Medium"/>
              </a:defRPr>
            </a:lvl1pPr>
          </a:lstStyle>
          <a:p>
            <a:r>
              <a:rPr lang="en-GB" noProof="0" dirty="0" smtClean="0"/>
              <a:t>Click to edit master title style</a:t>
            </a:r>
            <a:endParaRPr lang="en-GB" noProof="0" dirty="0"/>
          </a:p>
        </p:txBody>
      </p:sp>
      <p:sp>
        <p:nvSpPr>
          <p:cNvPr id="11" name="Text Placeholder 11"/>
          <p:cNvSpPr>
            <a:spLocks noGrp="1"/>
          </p:cNvSpPr>
          <p:nvPr>
            <p:ph type="body" sz="quarter" idx="18" hasCustomPrompt="1"/>
          </p:nvPr>
        </p:nvSpPr>
        <p:spPr>
          <a:xfrm>
            <a:off x="648976" y="3743327"/>
            <a:ext cx="2693257" cy="2026881"/>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299" b="1" kern="1200" dirty="0" smtClean="0">
                <a:solidFill>
                  <a:srgbClr val="000000">
                    <a:lumMod val="75000"/>
                    <a:lumOff val="25000"/>
                  </a:srgbClr>
                </a:solidFill>
                <a:latin typeface="Geometos Rounded"/>
                <a:ea typeface="+mn-ea"/>
                <a:cs typeface="Geometos Rounded"/>
              </a:defRPr>
            </a:lvl2pPr>
            <a:lvl3pPr>
              <a:defRPr lang="en-AU" sz="2299" b="1" kern="1200" dirty="0" smtClean="0">
                <a:solidFill>
                  <a:srgbClr val="000000">
                    <a:lumMod val="75000"/>
                    <a:lumOff val="25000"/>
                  </a:srgbClr>
                </a:solidFill>
                <a:latin typeface="Geometos Rounded"/>
                <a:ea typeface="+mn-ea"/>
                <a:cs typeface="Geometos Rounded"/>
              </a:defRPr>
            </a:lvl3pPr>
            <a:lvl4pPr>
              <a:defRPr lang="en-AU" sz="2299" b="1" kern="1200" dirty="0" smtClean="0">
                <a:solidFill>
                  <a:srgbClr val="000000">
                    <a:lumMod val="75000"/>
                    <a:lumOff val="25000"/>
                  </a:srgbClr>
                </a:solidFill>
                <a:latin typeface="Geometos Rounded"/>
                <a:ea typeface="+mn-ea"/>
                <a:cs typeface="Geometos Rounded"/>
              </a:defRPr>
            </a:lvl4pPr>
            <a:lvl5pPr>
              <a:defRPr lang="en-US" sz="2299"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2" name="Text Placeholder 11"/>
          <p:cNvSpPr>
            <a:spLocks noGrp="1"/>
          </p:cNvSpPr>
          <p:nvPr>
            <p:ph type="body" sz="quarter" idx="19" hasCustomPrompt="1"/>
          </p:nvPr>
        </p:nvSpPr>
        <p:spPr>
          <a:xfrm>
            <a:off x="4244196" y="3743327"/>
            <a:ext cx="2693256" cy="2026881"/>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299" b="1" kern="1200" dirty="0" smtClean="0">
                <a:solidFill>
                  <a:srgbClr val="000000">
                    <a:lumMod val="75000"/>
                    <a:lumOff val="25000"/>
                  </a:srgbClr>
                </a:solidFill>
                <a:latin typeface="Geometos Rounded"/>
                <a:ea typeface="+mn-ea"/>
                <a:cs typeface="Geometos Rounded"/>
              </a:defRPr>
            </a:lvl2pPr>
            <a:lvl3pPr>
              <a:defRPr lang="en-AU" sz="2299" b="1" kern="1200" dirty="0" smtClean="0">
                <a:solidFill>
                  <a:srgbClr val="000000">
                    <a:lumMod val="75000"/>
                    <a:lumOff val="25000"/>
                  </a:srgbClr>
                </a:solidFill>
                <a:latin typeface="Geometos Rounded"/>
                <a:ea typeface="+mn-ea"/>
                <a:cs typeface="Geometos Rounded"/>
              </a:defRPr>
            </a:lvl3pPr>
            <a:lvl4pPr>
              <a:defRPr lang="en-AU" sz="2299" b="1" kern="1200" dirty="0" smtClean="0">
                <a:solidFill>
                  <a:srgbClr val="000000">
                    <a:lumMod val="75000"/>
                    <a:lumOff val="25000"/>
                  </a:srgbClr>
                </a:solidFill>
                <a:latin typeface="Geometos Rounded"/>
                <a:ea typeface="+mn-ea"/>
                <a:cs typeface="Geometos Rounded"/>
              </a:defRPr>
            </a:lvl4pPr>
            <a:lvl5pPr>
              <a:defRPr lang="en-US" sz="2299"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3" name="Text Placeholder 11"/>
          <p:cNvSpPr>
            <a:spLocks noGrp="1"/>
          </p:cNvSpPr>
          <p:nvPr>
            <p:ph type="body" sz="quarter" idx="20" hasCustomPrompt="1"/>
          </p:nvPr>
        </p:nvSpPr>
        <p:spPr>
          <a:xfrm>
            <a:off x="7984397" y="3743327"/>
            <a:ext cx="2714359" cy="2026881"/>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299" b="1" kern="1200" dirty="0" smtClean="0">
                <a:solidFill>
                  <a:srgbClr val="000000">
                    <a:lumMod val="75000"/>
                    <a:lumOff val="25000"/>
                  </a:srgbClr>
                </a:solidFill>
                <a:latin typeface="Geometos Rounded"/>
                <a:ea typeface="+mn-ea"/>
                <a:cs typeface="Geometos Rounded"/>
              </a:defRPr>
            </a:lvl2pPr>
            <a:lvl3pPr>
              <a:defRPr lang="en-AU" sz="2299" b="1" kern="1200" dirty="0" smtClean="0">
                <a:solidFill>
                  <a:srgbClr val="000000">
                    <a:lumMod val="75000"/>
                    <a:lumOff val="25000"/>
                  </a:srgbClr>
                </a:solidFill>
                <a:latin typeface="Geometos Rounded"/>
                <a:ea typeface="+mn-ea"/>
                <a:cs typeface="Geometos Rounded"/>
              </a:defRPr>
            </a:lvl3pPr>
            <a:lvl4pPr>
              <a:defRPr lang="en-AU" sz="2299" b="1" kern="1200" dirty="0" smtClean="0">
                <a:solidFill>
                  <a:srgbClr val="000000">
                    <a:lumMod val="75000"/>
                    <a:lumOff val="25000"/>
                  </a:srgbClr>
                </a:solidFill>
                <a:latin typeface="Geometos Rounded"/>
                <a:ea typeface="+mn-ea"/>
                <a:cs typeface="Geometos Rounded"/>
              </a:defRPr>
            </a:lvl4pPr>
            <a:lvl5pPr>
              <a:defRPr lang="en-US" sz="2299"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4" name="Text Placeholder 7"/>
          <p:cNvSpPr>
            <a:spLocks noGrp="1"/>
          </p:cNvSpPr>
          <p:nvPr>
            <p:ph type="body" sz="quarter" idx="12" hasCustomPrompt="1"/>
          </p:nvPr>
        </p:nvSpPr>
        <p:spPr>
          <a:xfrm>
            <a:off x="648975" y="6492592"/>
            <a:ext cx="10028679"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a:defRPr lang="en-GB" sz="700" i="1" dirty="0">
                <a:solidFill>
                  <a:srgbClr val="A7AAAC"/>
                </a:solidFill>
              </a:defRPr>
            </a:lvl1pPr>
          </a:lstStyle>
          <a:p>
            <a:pPr lvl="0">
              <a:lnSpc>
                <a:spcPct val="90000"/>
              </a:lnSpc>
            </a:pPr>
            <a:r>
              <a:rPr lang="en-GB" dirty="0" smtClean="0"/>
              <a:t>Source: Click to edit</a:t>
            </a:r>
            <a:endParaRPr lang="en-GB" dirty="0"/>
          </a:p>
        </p:txBody>
      </p:sp>
      <p:sp>
        <p:nvSpPr>
          <p:cNvPr id="15" name="Picture Placeholder 14"/>
          <p:cNvSpPr>
            <a:spLocks noGrp="1"/>
          </p:cNvSpPr>
          <p:nvPr>
            <p:ph type="pic" sz="quarter" idx="21"/>
          </p:nvPr>
        </p:nvSpPr>
        <p:spPr>
          <a:xfrm>
            <a:off x="844367" y="1493693"/>
            <a:ext cx="2160000" cy="2160000"/>
          </a:xfrm>
          <a:prstGeom prst="ellipse">
            <a:avLst/>
          </a:prstGeom>
        </p:spPr>
        <p:txBody>
          <a:bodyPr>
            <a:noAutofit/>
          </a:bodyPr>
          <a:lstStyle>
            <a:lvl1pPr marL="0" indent="0" algn="ctr">
              <a:buNone/>
              <a:defRPr sz="1400"/>
            </a:lvl1pPr>
          </a:lstStyle>
          <a:p>
            <a:r>
              <a:rPr lang="en-US" smtClean="0"/>
              <a:t>Click icon to add picture</a:t>
            </a:r>
            <a:endParaRPr lang="en-US" dirty="0"/>
          </a:p>
        </p:txBody>
      </p:sp>
      <p:sp>
        <p:nvSpPr>
          <p:cNvPr id="17" name="Picture Placeholder 14"/>
          <p:cNvSpPr>
            <a:spLocks noGrp="1"/>
          </p:cNvSpPr>
          <p:nvPr>
            <p:ph type="pic" sz="quarter" idx="22"/>
          </p:nvPr>
        </p:nvSpPr>
        <p:spPr>
          <a:xfrm>
            <a:off x="4507975" y="1493693"/>
            <a:ext cx="2160000" cy="2160000"/>
          </a:xfrm>
          <a:prstGeom prst="ellipse">
            <a:avLst/>
          </a:prstGeom>
        </p:spPr>
        <p:txBody>
          <a:bodyPr>
            <a:noAutofit/>
          </a:bodyPr>
          <a:lstStyle>
            <a:lvl1pPr marL="0" indent="0" algn="ctr">
              <a:buNone/>
              <a:defRPr sz="1400"/>
            </a:lvl1pPr>
          </a:lstStyle>
          <a:p>
            <a:r>
              <a:rPr lang="en-US" smtClean="0"/>
              <a:t>Click icon to add picture</a:t>
            </a:r>
            <a:endParaRPr lang="en-US"/>
          </a:p>
        </p:txBody>
      </p:sp>
      <p:sp>
        <p:nvSpPr>
          <p:cNvPr id="19" name="Picture Placeholder 14"/>
          <p:cNvSpPr>
            <a:spLocks noGrp="1"/>
          </p:cNvSpPr>
          <p:nvPr>
            <p:ph type="pic" sz="quarter" idx="23"/>
          </p:nvPr>
        </p:nvSpPr>
        <p:spPr>
          <a:xfrm>
            <a:off x="8249740" y="1486245"/>
            <a:ext cx="2160000" cy="2160000"/>
          </a:xfrm>
          <a:prstGeom prst="ellipse">
            <a:avLst/>
          </a:prstGeom>
        </p:spPr>
        <p:txBody>
          <a:bodyPr>
            <a:noAutofit/>
          </a:bodyPr>
          <a:lstStyle>
            <a:lvl1pPr marL="0" indent="0" algn="ctr">
              <a:buNone/>
              <a:defRPr sz="1400"/>
            </a:lvl1pPr>
          </a:lstStyle>
          <a:p>
            <a:r>
              <a:rPr lang="en-US" smtClean="0"/>
              <a:t>Click icon to add picture</a:t>
            </a:r>
            <a:endParaRPr lang="en-US" dirty="0"/>
          </a:p>
        </p:txBody>
      </p:sp>
    </p:spTree>
    <p:extLst>
      <p:ext uri="{BB962C8B-B14F-4D97-AF65-F5344CB8AC3E}">
        <p14:creationId xmlns:p14="http://schemas.microsoft.com/office/powerpoint/2010/main" val="848646081"/>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Phone/iPad Moc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a:solidFill>
                  <a:srgbClr val="404040"/>
                </a:solidFill>
                <a:latin typeface="Franklin Gothic Medium"/>
                <a:cs typeface="Franklin Gothic Medium"/>
              </a:defRPr>
            </a:lvl1pPr>
          </a:lstStyle>
          <a:p>
            <a:r>
              <a:rPr lang="en-GB" noProof="0" dirty="0" smtClean="0"/>
              <a:t>Click to edit master title style</a:t>
            </a:r>
            <a:endParaRPr lang="en-GB" noProof="0" dirty="0"/>
          </a:p>
        </p:txBody>
      </p:sp>
      <p:cxnSp>
        <p:nvCxnSpPr>
          <p:cNvPr id="7" name="Straight Connector 6"/>
          <p:cNvCxnSpPr/>
          <p:nvPr userDrawn="1"/>
        </p:nvCxnSpPr>
        <p:spPr bwMode="auto">
          <a:xfrm>
            <a:off x="636704" y="3440891"/>
            <a:ext cx="4678635" cy="0"/>
          </a:xfrm>
          <a:prstGeom prst="line">
            <a:avLst/>
          </a:prstGeom>
          <a:solidFill>
            <a:schemeClr val="accent1"/>
          </a:solidFill>
          <a:ln w="19050" cap="flat" cmpd="sng" algn="ctr">
            <a:solidFill>
              <a:srgbClr val="C7C8CA"/>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3589338"/>
            <a:ext cx="4678751" cy="1571472"/>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indent="0">
              <a:buNone/>
              <a:defRPr lang="en-US" sz="2000" kern="1200" spc="-20" baseline="0" dirty="0"/>
            </a:lvl1pPr>
          </a:lstStyle>
          <a:p>
            <a:pPr lvl="0">
              <a:spcBef>
                <a:spcPts val="0"/>
              </a:spcBef>
              <a:spcAft>
                <a:spcPts val="800"/>
              </a:spcAft>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smtClean="0"/>
          </a:p>
        </p:txBody>
      </p:sp>
      <p:sp>
        <p:nvSpPr>
          <p:cNvPr id="11" name="Text Placeholder 7"/>
          <p:cNvSpPr>
            <a:spLocks noGrp="1"/>
          </p:cNvSpPr>
          <p:nvPr>
            <p:ph type="body" sz="quarter" idx="19"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
        <p:nvSpPr>
          <p:cNvPr id="4" name="Text Placeholder 3"/>
          <p:cNvSpPr>
            <a:spLocks noGrp="1"/>
          </p:cNvSpPr>
          <p:nvPr>
            <p:ph type="body" sz="quarter" idx="20" hasCustomPrompt="1"/>
          </p:nvPr>
        </p:nvSpPr>
        <p:spPr>
          <a:xfrm>
            <a:off x="636588" y="2094046"/>
            <a:ext cx="4678362" cy="1195508"/>
          </a:xfrm>
        </p:spPr>
        <p:txBody>
          <a:bodyPr anchor="b"/>
          <a:lstStyle>
            <a:lvl1pPr marL="0" indent="0">
              <a:lnSpc>
                <a:spcPct val="80000"/>
              </a:lnSpc>
              <a:buNone/>
              <a:defRPr baseline="0">
                <a:solidFill>
                  <a:schemeClr val="accent1"/>
                </a:solidFill>
                <a:latin typeface="Franklin Gothic Medium"/>
                <a:cs typeface="Franklin Gothic Medium"/>
              </a:defRPr>
            </a:lvl1pPr>
          </a:lstStyle>
          <a:p>
            <a:pPr lvl="0"/>
            <a:r>
              <a:rPr lang="en-AU" dirty="0" smtClean="0"/>
              <a:t>LOREM IPSUM SIT </a:t>
            </a:r>
            <a:br>
              <a:rPr lang="en-AU" dirty="0" smtClean="0"/>
            </a:br>
            <a:r>
              <a:rPr lang="en-AU" dirty="0" smtClean="0"/>
              <a:t>DOLOR AMET</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32514" y="1124745"/>
            <a:ext cx="3616940" cy="5365570"/>
          </a:xfrm>
          <a:prstGeom prst="rect">
            <a:avLst/>
          </a:prstGeom>
        </p:spPr>
      </p:pic>
      <p:sp>
        <p:nvSpPr>
          <p:cNvPr id="12" name="Picture Placeholder 8"/>
          <p:cNvSpPr>
            <a:spLocks noGrp="1"/>
          </p:cNvSpPr>
          <p:nvPr>
            <p:ph type="pic" sz="quarter" idx="18"/>
          </p:nvPr>
        </p:nvSpPr>
        <p:spPr>
          <a:xfrm>
            <a:off x="6200712" y="1904637"/>
            <a:ext cx="2671548" cy="3546935"/>
          </a:xfrm>
          <a:prstGeom prst="rect">
            <a:avLst/>
          </a:prstGeom>
          <a:effectLst>
            <a:innerShdw blurRad="114300" dist="12700">
              <a:prstClr val="black">
                <a:alpha val="38000"/>
              </a:prstClr>
            </a:innerShdw>
          </a:effectLst>
        </p:spPr>
        <p:txBody>
          <a:bodyPr>
            <a:normAutofit/>
          </a:bodyPr>
          <a:lstStyle>
            <a:lvl1pPr marL="0" indent="0" algn="ctr">
              <a:buNone/>
              <a:defRPr sz="2000"/>
            </a:lvl1pPr>
          </a:lstStyle>
          <a:p>
            <a:r>
              <a:rPr lang="en-US" smtClean="0"/>
              <a:t>Click icon to add picture</a:t>
            </a:r>
            <a:endParaRPr lang="en-US" dirty="0"/>
          </a:p>
        </p:txBody>
      </p:sp>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1195" y="1603169"/>
            <a:ext cx="2140519" cy="4808265"/>
          </a:xfrm>
          <a:prstGeom prst="rect">
            <a:avLst/>
          </a:prstGeom>
        </p:spPr>
      </p:pic>
      <p:sp>
        <p:nvSpPr>
          <p:cNvPr id="15" name="Picture Placeholder 8"/>
          <p:cNvSpPr>
            <a:spLocks noGrp="1"/>
          </p:cNvSpPr>
          <p:nvPr>
            <p:ph type="pic" sz="quarter" idx="21"/>
          </p:nvPr>
        </p:nvSpPr>
        <p:spPr>
          <a:xfrm>
            <a:off x="9308109" y="3067655"/>
            <a:ext cx="1400447" cy="2461923"/>
          </a:xfrm>
          <a:prstGeom prst="rect">
            <a:avLst/>
          </a:prstGeom>
          <a:effectLst>
            <a:innerShdw blurRad="114300" dist="12700">
              <a:prstClr val="black">
                <a:alpha val="38000"/>
              </a:prstClr>
            </a:innerShdw>
          </a:effectLst>
        </p:spPr>
        <p:txBody>
          <a:bodyPr anchor="t">
            <a:noAutofit/>
          </a:bodyPr>
          <a:lstStyle>
            <a:lvl1pPr marL="0" indent="0" algn="ctr">
              <a:buNone/>
              <a:defRPr sz="1400"/>
            </a:lvl1pPr>
          </a:lstStyle>
          <a:p>
            <a:r>
              <a:rPr lang="en-US" smtClean="0"/>
              <a:t>Click icon to add picture</a:t>
            </a:r>
            <a:endParaRPr lang="en-US" dirty="0"/>
          </a:p>
        </p:txBody>
      </p:sp>
    </p:spTree>
    <p:extLst>
      <p:ext uri="{BB962C8B-B14F-4D97-AF65-F5344CB8AC3E}">
        <p14:creationId xmlns:p14="http://schemas.microsoft.com/office/powerpoint/2010/main" val="261182780"/>
      </p:ext>
    </p:extLst>
  </p:cSld>
  <p:clrMapOvr>
    <a:masterClrMapping/>
  </p:clrMapOvr>
  <p:transition spd="med">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1425381" y="2182699"/>
            <a:ext cx="9091365" cy="2505301"/>
          </a:xfrm>
          <a:prstGeom prst="rect">
            <a:avLst/>
          </a:prstGeom>
          <a:noFill/>
        </p:spPr>
        <p:txBody>
          <a:bodyPr wrap="square" rtlCol="0">
            <a:spAutoFit/>
          </a:bodyPr>
          <a:lstStyle/>
          <a:p>
            <a:pPr algn="ctr" defTabSz="883806">
              <a:lnSpc>
                <a:spcPct val="80000"/>
              </a:lnSpc>
              <a:spcBef>
                <a:spcPts val="603"/>
              </a:spcBef>
              <a:defRPr/>
            </a:pPr>
            <a:r>
              <a:rPr lang="en-AU" sz="9597" kern="0" dirty="0">
                <a:solidFill>
                  <a:srgbClr val="FFFFFF"/>
                </a:solidFill>
                <a:latin typeface="Franklin Gothic Medium"/>
                <a:cs typeface="Franklin Gothic Medium"/>
              </a:rPr>
              <a:t>COLOURED LAYOUTS</a:t>
            </a:r>
            <a:endParaRPr lang="en-US" sz="9597" kern="0" dirty="0">
              <a:solidFill>
                <a:srgbClr val="FFFFFF"/>
              </a:solidFill>
              <a:latin typeface="Franklin Gothic Medium"/>
              <a:cs typeface="Franklin Gothic Medium"/>
            </a:endParaRPr>
          </a:p>
        </p:txBody>
      </p:sp>
    </p:spTree>
    <p:extLst>
      <p:ext uri="{BB962C8B-B14F-4D97-AF65-F5344CB8AC3E}">
        <p14:creationId xmlns:p14="http://schemas.microsoft.com/office/powerpoint/2010/main" val="50522508"/>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SCA Logo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35893" y="2725924"/>
            <a:ext cx="5917040" cy="1405198"/>
          </a:xfrm>
          <a:prstGeom prst="rect">
            <a:avLst/>
          </a:prstGeom>
        </p:spPr>
      </p:pic>
    </p:spTree>
    <p:extLst>
      <p:ext uri="{BB962C8B-B14F-4D97-AF65-F5344CB8AC3E}">
        <p14:creationId xmlns:p14="http://schemas.microsoft.com/office/powerpoint/2010/main" val="1122509791"/>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Only + SCA Backgroun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36590" y="45723"/>
            <a:ext cx="10891836" cy="1090928"/>
          </a:xfrm>
        </p:spPr>
        <p:txBody>
          <a:bodyPr/>
          <a:lstStyle>
            <a:lvl1pPr>
              <a:defRPr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pic>
        <p:nvPicPr>
          <p:cNvPr id="5" name="Picture 4"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3412" y="6282442"/>
            <a:ext cx="1985014" cy="471410"/>
          </a:xfrm>
          <a:prstGeom prst="rect">
            <a:avLst/>
          </a:prstGeom>
        </p:spPr>
      </p:pic>
      <p:cxnSp>
        <p:nvCxnSpPr>
          <p:cNvPr id="6" name="Straight Connector 5"/>
          <p:cNvCxnSpPr/>
          <p:nvPr userDrawn="1"/>
        </p:nvCxnSpPr>
        <p:spPr bwMode="auto">
          <a:xfrm>
            <a:off x="636590" y="6204042"/>
            <a:ext cx="10891836" cy="0"/>
          </a:xfrm>
          <a:prstGeom prst="line">
            <a:avLst/>
          </a:prstGeom>
          <a:solidFill>
            <a:schemeClr val="accent1"/>
          </a:solidFill>
          <a:ln w="3175" cap="flat" cmpd="sng" algn="ctr">
            <a:gradFill flip="none" rotWithShape="1">
              <a:gsLst>
                <a:gs pos="51000">
                  <a:schemeClr val="bg1"/>
                </a:gs>
                <a:gs pos="100000">
                  <a:schemeClr val="bg1">
                    <a:alpha val="10000"/>
                  </a:schemeClr>
                </a:gs>
                <a:gs pos="0">
                  <a:schemeClr val="bg1">
                    <a:alpha val="90000"/>
                  </a:schemeClr>
                </a:gs>
              </a:gsLst>
              <a:path path="circle">
                <a:fillToRect l="50000" t="50000" r="50000" b="50000"/>
              </a:path>
              <a:tileRect/>
            </a:gradFill>
            <a:prstDash val="solid"/>
            <a:round/>
            <a:headEnd type="none" w="med" len="med"/>
            <a:tailEnd type="none" w="med" len="med"/>
          </a:ln>
          <a:effectLst/>
        </p:spPr>
      </p:cxnSp>
      <p:sp>
        <p:nvSpPr>
          <p:cNvPr id="2" name="Rectangle 1"/>
          <p:cNvSpPr/>
          <p:nvPr userDrawn="1"/>
        </p:nvSpPr>
        <p:spPr>
          <a:xfrm>
            <a:off x="-9524" y="2160400"/>
            <a:ext cx="3046413" cy="892552"/>
          </a:xfrm>
          <a:prstGeom prst="rect">
            <a:avLst/>
          </a:prstGeom>
        </p:spPr>
        <p:txBody>
          <a:bodyPr>
            <a:spAutoFit/>
          </a:bodyPr>
          <a:lstStyle/>
          <a:p>
            <a:r>
              <a:rPr lang="en-US" sz="2599" dirty="0">
                <a:solidFill>
                  <a:srgbClr val="000000"/>
                </a:solidFill>
                <a:latin typeface="Lucida Grande"/>
                <a:ea typeface="Lucida Grande"/>
                <a:cs typeface="Lucida Grande"/>
              </a:rPr>
              <a:t>Text + SCA Background</a:t>
            </a:r>
            <a:endParaRPr lang="en-US" sz="900" dirty="0">
              <a:solidFill>
                <a:srgbClr val="000000"/>
              </a:solidFill>
            </a:endParaRPr>
          </a:p>
        </p:txBody>
      </p:sp>
      <p:sp>
        <p:nvSpPr>
          <p:cNvPr id="7" name="Text Placeholder 7"/>
          <p:cNvSpPr>
            <a:spLocks noGrp="1"/>
          </p:cNvSpPr>
          <p:nvPr>
            <p:ph type="body" sz="quarter" idx="18" hasCustomPrompt="1"/>
          </p:nvPr>
        </p:nvSpPr>
        <p:spPr>
          <a:xfrm>
            <a:off x="636588" y="6494284"/>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3092187095"/>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 Text + SCA Backgroun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3412" y="6282442"/>
            <a:ext cx="1985014" cy="471410"/>
          </a:xfrm>
          <a:prstGeom prst="rect">
            <a:avLst/>
          </a:prstGeom>
        </p:spPr>
      </p:pic>
      <p:cxnSp>
        <p:nvCxnSpPr>
          <p:cNvPr id="6" name="Straight Connector 5"/>
          <p:cNvCxnSpPr/>
          <p:nvPr userDrawn="1"/>
        </p:nvCxnSpPr>
        <p:spPr bwMode="auto">
          <a:xfrm>
            <a:off x="636590" y="6204042"/>
            <a:ext cx="10891836" cy="0"/>
          </a:xfrm>
          <a:prstGeom prst="line">
            <a:avLst/>
          </a:prstGeom>
          <a:solidFill>
            <a:schemeClr val="accent1"/>
          </a:solidFill>
          <a:ln w="3175" cap="flat" cmpd="sng" algn="ctr">
            <a:gradFill flip="none" rotWithShape="1">
              <a:gsLst>
                <a:gs pos="51000">
                  <a:schemeClr val="bg1"/>
                </a:gs>
                <a:gs pos="100000">
                  <a:schemeClr val="bg1">
                    <a:alpha val="10000"/>
                  </a:schemeClr>
                </a:gs>
                <a:gs pos="0">
                  <a:schemeClr val="bg1">
                    <a:alpha val="90000"/>
                  </a:schemeClr>
                </a:gs>
              </a:gsLst>
              <a:path path="circle">
                <a:fillToRect l="50000" t="50000" r="50000" b="50000"/>
              </a:path>
              <a:tileRect/>
            </a:gradFill>
            <a:prstDash val="solid"/>
            <a:round/>
            <a:headEnd type="none" w="med" len="med"/>
            <a:tailEnd type="none" w="med" len="med"/>
          </a:ln>
          <a:effectLst/>
        </p:spPr>
      </p:cxnSp>
      <p:sp>
        <p:nvSpPr>
          <p:cNvPr id="7" name="Title 1"/>
          <p:cNvSpPr>
            <a:spLocks noGrp="1"/>
          </p:cNvSpPr>
          <p:nvPr>
            <p:ph type="title" hasCustomPrompt="1"/>
          </p:nvPr>
        </p:nvSpPr>
        <p:spPr>
          <a:xfrm>
            <a:off x="636590" y="45725"/>
            <a:ext cx="10891836" cy="1090927"/>
          </a:xfrm>
        </p:spPr>
        <p:txBody>
          <a:bodyPr anchor="b"/>
          <a:lstStyle>
            <a:lvl1pPr>
              <a:lnSpc>
                <a:spcPct val="80000"/>
              </a:lnSpc>
              <a:defRPr cap="all">
                <a:solidFill>
                  <a:schemeClr val="bg1"/>
                </a:solidFill>
                <a:latin typeface="Franklin Gothic Medium"/>
                <a:cs typeface="Franklin Gothic Medium"/>
              </a:defRPr>
            </a:lvl1pPr>
          </a:lstStyle>
          <a:p>
            <a:r>
              <a:rPr lang="en-GB" noProof="0" dirty="0" smtClean="0"/>
              <a:t>Click to edit master title</a:t>
            </a:r>
            <a:endParaRPr lang="en-GB" noProof="0" dirty="0"/>
          </a:p>
        </p:txBody>
      </p:sp>
      <p:sp>
        <p:nvSpPr>
          <p:cNvPr id="8" name="Text Placeholder 3"/>
          <p:cNvSpPr>
            <a:spLocks noGrp="1"/>
          </p:cNvSpPr>
          <p:nvPr>
            <p:ph type="body" sz="quarter" idx="13"/>
          </p:nvPr>
        </p:nvSpPr>
        <p:spPr>
          <a:xfrm>
            <a:off x="636591" y="1468438"/>
            <a:ext cx="10891836" cy="428681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7"/>
          <p:cNvSpPr>
            <a:spLocks noGrp="1"/>
          </p:cNvSpPr>
          <p:nvPr>
            <p:ph type="body" sz="quarter" idx="18" hasCustomPrompt="1"/>
          </p:nvPr>
        </p:nvSpPr>
        <p:spPr>
          <a:xfrm>
            <a:off x="636588" y="6494284"/>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1190485319"/>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813198" y="2127879"/>
            <a:ext cx="10315730" cy="2505301"/>
          </a:xfrm>
          <a:prstGeom prst="rect">
            <a:avLst/>
          </a:prstGeom>
          <a:noFill/>
        </p:spPr>
        <p:txBody>
          <a:bodyPr wrap="square" rtlCol="0">
            <a:spAutoFit/>
          </a:bodyPr>
          <a:lstStyle/>
          <a:p>
            <a:pPr algn="ctr" defTabSz="884071">
              <a:lnSpc>
                <a:spcPct val="80000"/>
              </a:lnSpc>
              <a:spcBef>
                <a:spcPts val="603"/>
              </a:spcBef>
              <a:defRPr/>
            </a:pPr>
            <a:r>
              <a:rPr lang="en-AU" sz="9600" kern="0" dirty="0" smtClean="0">
                <a:solidFill>
                  <a:srgbClr val="FFFFFF"/>
                </a:solidFill>
                <a:latin typeface="Franklin Gothic Medium"/>
                <a:cs typeface="Franklin Gothic Medium"/>
              </a:rPr>
              <a:t>TITLE / DIVIDER SLIDES</a:t>
            </a:r>
            <a:endParaRPr lang="en-US" sz="9600" kern="0" dirty="0" smtClean="0">
              <a:solidFill>
                <a:srgbClr val="FFFFFF"/>
              </a:solidFill>
              <a:latin typeface="Franklin Gothic Medium"/>
              <a:cs typeface="Franklin Gothic Medium"/>
            </a:endParaRPr>
          </a:p>
        </p:txBody>
      </p:sp>
    </p:spTree>
    <p:extLst>
      <p:ext uri="{BB962C8B-B14F-4D97-AF65-F5344CB8AC3E}">
        <p14:creationId xmlns:p14="http://schemas.microsoft.com/office/powerpoint/2010/main" val="2841020287"/>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DIVIDER - Teal">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8822" cy="6856214"/>
          </a:xfrm>
          <a:prstGeom prst="rect">
            <a:avLst/>
          </a:prstGeom>
        </p:spPr>
      </p:pic>
      <p:sp>
        <p:nvSpPr>
          <p:cNvPr id="472076" name="Rectangle 12"/>
          <p:cNvSpPr>
            <a:spLocks noGrp="1" noChangeArrowheads="1"/>
          </p:cNvSpPr>
          <p:nvPr userDrawn="1">
            <p:ph type="ctrTitle" hasCustomPrompt="1"/>
          </p:nvPr>
        </p:nvSpPr>
        <p:spPr bwMode="auto">
          <a:xfrm>
            <a:off x="2314739" y="1767413"/>
            <a:ext cx="7559346" cy="1595619"/>
          </a:xfrm>
          <a:prstGeom prst="rect">
            <a:avLst/>
          </a:prstGeom>
          <a:noFill/>
          <a:ln>
            <a:miter lim="800000"/>
            <a:headEnd/>
            <a:tailEnd/>
          </a:ln>
        </p:spPr>
        <p:txBody>
          <a:bodyPr vert="horz" wrap="square" lIns="0" tIns="0" rIns="0" bIns="0" numCol="1" anchor="b" anchorCtr="0" compatLnSpc="1">
            <a:prstTxWarp prst="textNoShape">
              <a:avLst/>
            </a:prstTxWarp>
            <a:normAutofit/>
          </a:bodyPr>
          <a:lstStyle>
            <a:lvl1pPr algn="ctr">
              <a:lnSpc>
                <a:spcPct val="90000"/>
              </a:lnSpc>
              <a:defRPr sz="4800" cap="all">
                <a:solidFill>
                  <a:schemeClr val="bg1"/>
                </a:solidFill>
                <a:latin typeface="Franklin Gothic Medium"/>
                <a:cs typeface="Franklin Gothic Medium"/>
              </a:defRPr>
            </a:lvl1pPr>
          </a:lstStyle>
          <a:p>
            <a:r>
              <a:rPr lang="en-GB" dirty="0" smtClean="0"/>
              <a:t>SHORT PRESENTATION </a:t>
            </a:r>
            <a:br>
              <a:rPr lang="en-GB" dirty="0" smtClean="0"/>
            </a:br>
            <a:r>
              <a:rPr lang="en-GB" dirty="0" smtClean="0"/>
              <a:t>TITLE GOES HERE</a:t>
            </a:r>
            <a:endParaRPr lang="en-GB" dirty="0"/>
          </a:p>
        </p:txBody>
      </p:sp>
      <p:sp>
        <p:nvSpPr>
          <p:cNvPr id="472077" name="Rectangle 13"/>
          <p:cNvSpPr>
            <a:spLocks noGrp="1" noChangeArrowheads="1"/>
          </p:cNvSpPr>
          <p:nvPr userDrawn="1">
            <p:ph type="subTitle" idx="1"/>
          </p:nvPr>
        </p:nvSpPr>
        <p:spPr>
          <a:xfrm>
            <a:off x="2314739" y="3490615"/>
            <a:ext cx="7559346" cy="852791"/>
          </a:xfrm>
          <a:prstGeom prst="rect">
            <a:avLst/>
          </a:prstGeom>
          <a:ln/>
        </p:spPr>
        <p:txBody>
          <a:bodyPr/>
          <a:lstStyle>
            <a:lvl1pPr marL="0" indent="0" algn="ctr">
              <a:lnSpc>
                <a:spcPct val="90000"/>
              </a:lnSpc>
              <a:buNone/>
              <a:defRPr sz="2400" b="0" i="0">
                <a:solidFill>
                  <a:schemeClr val="bg1"/>
                </a:solidFill>
                <a:latin typeface="Franklin Gothic Book"/>
                <a:cs typeface="Franklin Gothic Book"/>
              </a:defRPr>
            </a:lvl1pPr>
          </a:lstStyle>
          <a:p>
            <a:r>
              <a:rPr lang="en-AU" dirty="0" smtClean="0"/>
              <a:t>Click to edit Master subtitle style</a:t>
            </a:r>
            <a:endParaRPr lang="en-GB" dirty="0" smtClean="0"/>
          </a:p>
        </p:txBody>
      </p:sp>
      <p:pic>
        <p:nvPicPr>
          <p:cNvPr id="3" name="Picture 2"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00760" y="4425752"/>
            <a:ext cx="2861872" cy="679648"/>
          </a:xfrm>
          <a:prstGeom prst="rect">
            <a:avLst/>
          </a:prstGeom>
        </p:spPr>
      </p:pic>
      <p:cxnSp>
        <p:nvCxnSpPr>
          <p:cNvPr id="6" name="Straight Connector 5"/>
          <p:cNvCxnSpPr/>
          <p:nvPr userDrawn="1"/>
        </p:nvCxnSpPr>
        <p:spPr bwMode="auto">
          <a:xfrm>
            <a:off x="4129775" y="4199284"/>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spTree>
    <p:extLst>
      <p:ext uri="{BB962C8B-B14F-4D97-AF65-F5344CB8AC3E}">
        <p14:creationId xmlns:p14="http://schemas.microsoft.com/office/powerpoint/2010/main" val="669115582"/>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1_TITLE/DIVIDER - Teal">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8822" cy="6856214"/>
          </a:xfrm>
          <a:prstGeom prst="rect">
            <a:avLst/>
          </a:prstGeom>
        </p:spPr>
      </p:pic>
      <p:sp>
        <p:nvSpPr>
          <p:cNvPr id="472076" name="Rectangle 12"/>
          <p:cNvSpPr>
            <a:spLocks noGrp="1" noChangeArrowheads="1"/>
          </p:cNvSpPr>
          <p:nvPr userDrawn="1">
            <p:ph type="ctrTitle" hasCustomPrompt="1"/>
          </p:nvPr>
        </p:nvSpPr>
        <p:spPr bwMode="auto">
          <a:xfrm>
            <a:off x="1161966" y="1767413"/>
            <a:ext cx="9864892" cy="1595619"/>
          </a:xfrm>
          <a:prstGeom prst="rect">
            <a:avLst/>
          </a:prstGeom>
          <a:noFill/>
          <a:ln>
            <a:miter lim="800000"/>
            <a:headEnd/>
            <a:tailEnd/>
          </a:ln>
        </p:spPr>
        <p:txBody>
          <a:bodyPr vert="horz" wrap="square" lIns="0" tIns="0" rIns="0" bIns="0" numCol="1" anchor="b" anchorCtr="0" compatLnSpc="1">
            <a:prstTxWarp prst="textNoShape">
              <a:avLst/>
            </a:prstTxWarp>
            <a:normAutofit/>
          </a:bodyPr>
          <a:lstStyle>
            <a:lvl1pPr algn="ctr">
              <a:lnSpc>
                <a:spcPct val="90000"/>
              </a:lnSpc>
              <a:defRPr sz="4400" cap="all">
                <a:solidFill>
                  <a:schemeClr val="bg1"/>
                </a:solidFill>
                <a:latin typeface="Franklin Gothic Medium"/>
                <a:cs typeface="Franklin Gothic Medium"/>
              </a:defRPr>
            </a:lvl1pPr>
          </a:lstStyle>
          <a:p>
            <a:r>
              <a:rPr lang="en-GB" dirty="0" smtClean="0"/>
              <a:t>FOR A LONGER PRESENTATION </a:t>
            </a:r>
            <a:br>
              <a:rPr lang="en-GB" dirty="0" smtClean="0"/>
            </a:br>
            <a:r>
              <a:rPr lang="en-GB" dirty="0" smtClean="0"/>
              <a:t>TITLE USE THIS TEMPLATE</a:t>
            </a:r>
            <a:endParaRPr lang="en-GB" dirty="0"/>
          </a:p>
        </p:txBody>
      </p:sp>
      <p:sp>
        <p:nvSpPr>
          <p:cNvPr id="472077" name="Rectangle 13"/>
          <p:cNvSpPr>
            <a:spLocks noGrp="1" noChangeArrowheads="1"/>
          </p:cNvSpPr>
          <p:nvPr userDrawn="1">
            <p:ph type="subTitle" idx="1"/>
          </p:nvPr>
        </p:nvSpPr>
        <p:spPr>
          <a:xfrm>
            <a:off x="1161966" y="3490615"/>
            <a:ext cx="9864892" cy="852791"/>
          </a:xfrm>
          <a:prstGeom prst="rect">
            <a:avLst/>
          </a:prstGeom>
          <a:ln/>
        </p:spPr>
        <p:txBody>
          <a:bodyPr/>
          <a:lstStyle>
            <a:lvl1pPr marL="0" indent="0" algn="ctr">
              <a:lnSpc>
                <a:spcPct val="90000"/>
              </a:lnSpc>
              <a:buNone/>
              <a:defRPr sz="2400" b="0" i="0">
                <a:solidFill>
                  <a:schemeClr val="bg1"/>
                </a:solidFill>
                <a:latin typeface="Franklin Gothic Book"/>
                <a:cs typeface="Franklin Gothic Book"/>
              </a:defRPr>
            </a:lvl1pPr>
          </a:lstStyle>
          <a:p>
            <a:r>
              <a:rPr lang="en-AU" dirty="0" smtClean="0"/>
              <a:t>Click to edit Master subtitle style</a:t>
            </a:r>
            <a:endParaRPr lang="en-GB" dirty="0" smtClean="0"/>
          </a:p>
        </p:txBody>
      </p:sp>
      <p:pic>
        <p:nvPicPr>
          <p:cNvPr id="3" name="Picture 2"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00760" y="4425752"/>
            <a:ext cx="2861872" cy="679648"/>
          </a:xfrm>
          <a:prstGeom prst="rect">
            <a:avLst/>
          </a:prstGeom>
        </p:spPr>
      </p:pic>
      <p:cxnSp>
        <p:nvCxnSpPr>
          <p:cNvPr id="6" name="Straight Connector 5"/>
          <p:cNvCxnSpPr/>
          <p:nvPr userDrawn="1"/>
        </p:nvCxnSpPr>
        <p:spPr bwMode="auto">
          <a:xfrm>
            <a:off x="4129775" y="4199284"/>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spTree>
    <p:extLst>
      <p:ext uri="{BB962C8B-B14F-4D97-AF65-F5344CB8AC3E}">
        <p14:creationId xmlns:p14="http://schemas.microsoft.com/office/powerpoint/2010/main" val="569749651"/>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DIVIDER  - with imag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825" cy="6858000"/>
          </a:xfrm>
          <a:prstGeom prst="rect">
            <a:avLst/>
          </a:prstGeom>
        </p:spPr>
        <p:txBody>
          <a:bodyPr/>
          <a:lstStyle/>
          <a:p>
            <a:r>
              <a:rPr lang="en-AU" dirty="0" smtClean="0"/>
              <a:t>Drag picture to placeholder or click icon to add</a:t>
            </a:r>
            <a:endParaRPr lang="en-US" dirty="0"/>
          </a:p>
        </p:txBody>
      </p:sp>
      <p:sp>
        <p:nvSpPr>
          <p:cNvPr id="2" name="TextBox 1"/>
          <p:cNvSpPr txBox="1"/>
          <p:nvPr userDrawn="1"/>
        </p:nvSpPr>
        <p:spPr>
          <a:xfrm>
            <a:off x="1796995" y="2443632"/>
            <a:ext cx="8588486" cy="1569568"/>
          </a:xfrm>
          <a:prstGeom prst="rect">
            <a:avLst/>
          </a:prstGeom>
        </p:spPr>
        <p:txBody>
          <a:bodyPr vert="horz" lIns="36124" tIns="45877" rIns="36124" bIns="45877" rtlCol="0" anchor="b">
            <a:noAutofit/>
          </a:bodyPr>
          <a:lstStyle>
            <a:lvl1pPr lvl="0" algn="ctr" defTabSz="884071" eaLnBrk="1" hangingPunct="1">
              <a:lnSpc>
                <a:spcPct val="80000"/>
              </a:lnSpc>
              <a:defRPr sz="4800" b="0" cap="all" baseline="0">
                <a:solidFill>
                  <a:schemeClr val="bg1"/>
                </a:solidFill>
                <a:effectLst>
                  <a:outerShdw blurRad="63500" sx="102000" sy="102000" algn="ctr" rotWithShape="0">
                    <a:prstClr val="black">
                      <a:alpha val="40000"/>
                    </a:prstClr>
                  </a:outerShdw>
                </a:effectLst>
                <a:latin typeface="Franklin Gothic Medium"/>
                <a:ea typeface="+mj-ea"/>
                <a:cs typeface="Franklin Gothic Medium"/>
              </a:defRPr>
            </a:lvl1pPr>
            <a:lvl2pPr defTabSz="884071" eaLnBrk="1" hangingPunct="1">
              <a:defRPr sz="3200" b="1">
                <a:solidFill>
                  <a:srgbClr val="B2B2B2"/>
                </a:solidFill>
                <a:latin typeface="Lucida Sans" pitchFamily="34" charset="0"/>
                <a:cs typeface="Arial" pitchFamily="34" charset="0"/>
              </a:defRPr>
            </a:lvl2pPr>
            <a:lvl3pPr defTabSz="884071" eaLnBrk="1" hangingPunct="1">
              <a:defRPr sz="3200" b="1">
                <a:solidFill>
                  <a:srgbClr val="B2B2B2"/>
                </a:solidFill>
                <a:latin typeface="Lucida Sans" pitchFamily="34" charset="0"/>
                <a:cs typeface="Arial" pitchFamily="34" charset="0"/>
              </a:defRPr>
            </a:lvl3pPr>
            <a:lvl4pPr defTabSz="884071" eaLnBrk="1" hangingPunct="1">
              <a:defRPr sz="3200" b="1">
                <a:solidFill>
                  <a:srgbClr val="B2B2B2"/>
                </a:solidFill>
                <a:latin typeface="Lucida Sans" pitchFamily="34" charset="0"/>
                <a:cs typeface="Arial" pitchFamily="34" charset="0"/>
              </a:defRPr>
            </a:lvl4pPr>
            <a:lvl5pPr defTabSz="884071" eaLnBrk="1" hangingPunct="1">
              <a:defRPr sz="3200" b="1">
                <a:solidFill>
                  <a:srgbClr val="B2B2B2"/>
                </a:solidFill>
                <a:latin typeface="Lucida Sans" pitchFamily="34" charset="0"/>
                <a:cs typeface="Arial" pitchFamily="34" charset="0"/>
              </a:defRPr>
            </a:lvl5pPr>
            <a:lvl6pPr marL="458762" defTabSz="884071" fontAlgn="base">
              <a:spcBef>
                <a:spcPct val="0"/>
              </a:spcBef>
              <a:spcAft>
                <a:spcPct val="0"/>
              </a:spcAft>
              <a:defRPr sz="3200" b="1">
                <a:solidFill>
                  <a:srgbClr val="B2B2B2"/>
                </a:solidFill>
                <a:latin typeface="Lucida Sans" pitchFamily="34" charset="0"/>
                <a:cs typeface="Arial" pitchFamily="34" charset="0"/>
              </a:defRPr>
            </a:lvl6pPr>
            <a:lvl7pPr marL="917523" defTabSz="884071" fontAlgn="base">
              <a:spcBef>
                <a:spcPct val="0"/>
              </a:spcBef>
              <a:spcAft>
                <a:spcPct val="0"/>
              </a:spcAft>
              <a:defRPr sz="3200" b="1">
                <a:solidFill>
                  <a:srgbClr val="B2B2B2"/>
                </a:solidFill>
                <a:latin typeface="Lucida Sans" pitchFamily="34" charset="0"/>
                <a:cs typeface="Arial" pitchFamily="34" charset="0"/>
              </a:defRPr>
            </a:lvl7pPr>
            <a:lvl8pPr marL="1376284" defTabSz="884071" fontAlgn="base">
              <a:spcBef>
                <a:spcPct val="0"/>
              </a:spcBef>
              <a:spcAft>
                <a:spcPct val="0"/>
              </a:spcAft>
              <a:defRPr sz="3200" b="1">
                <a:solidFill>
                  <a:srgbClr val="B2B2B2"/>
                </a:solidFill>
                <a:latin typeface="Lucida Sans" pitchFamily="34" charset="0"/>
                <a:cs typeface="Arial" pitchFamily="34" charset="0"/>
              </a:defRPr>
            </a:lvl8pPr>
            <a:lvl9pPr marL="1835044" defTabSz="884071" fontAlgn="base">
              <a:spcBef>
                <a:spcPct val="0"/>
              </a:spcBef>
              <a:spcAft>
                <a:spcPct val="0"/>
              </a:spcAft>
              <a:defRPr sz="3200" b="1">
                <a:solidFill>
                  <a:srgbClr val="B2B2B2"/>
                </a:solidFill>
                <a:latin typeface="Lucida Sans" pitchFamily="34" charset="0"/>
                <a:cs typeface="Arial" pitchFamily="34" charset="0"/>
              </a:defRPr>
            </a:lvl9pPr>
          </a:lstStyle>
          <a:p>
            <a:r>
              <a:rPr lang="en-US" dirty="0" smtClean="0">
                <a:solidFill>
                  <a:srgbClr val="FFFFFF"/>
                </a:solidFill>
              </a:rPr>
              <a:t>SHORT PRESENTATION </a:t>
            </a:r>
            <a:br>
              <a:rPr lang="en-US" dirty="0" smtClean="0">
                <a:solidFill>
                  <a:srgbClr val="FFFFFF"/>
                </a:solidFill>
              </a:rPr>
            </a:br>
            <a:r>
              <a:rPr lang="en-US" dirty="0" smtClean="0">
                <a:solidFill>
                  <a:srgbClr val="FFFFFF"/>
                </a:solidFill>
              </a:rPr>
              <a:t>TITLE GOES HERE</a:t>
            </a:r>
          </a:p>
        </p:txBody>
      </p:sp>
    </p:spTree>
    <p:extLst>
      <p:ext uri="{BB962C8B-B14F-4D97-AF65-F5344CB8AC3E}">
        <p14:creationId xmlns:p14="http://schemas.microsoft.com/office/powerpoint/2010/main" val="1107270129"/>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TITLE/DIVIDER  - with imag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825" cy="6858000"/>
          </a:xfrm>
          <a:prstGeom prst="rect">
            <a:avLst/>
          </a:prstGeom>
        </p:spPr>
        <p:txBody>
          <a:bodyPr/>
          <a:lstStyle/>
          <a:p>
            <a:r>
              <a:rPr lang="en-AU" dirty="0" smtClean="0"/>
              <a:t>Drag picture to placeholder or click icon to add</a:t>
            </a:r>
            <a:endParaRPr lang="en-US" dirty="0"/>
          </a:p>
        </p:txBody>
      </p:sp>
      <p:sp>
        <p:nvSpPr>
          <p:cNvPr id="5" name="Text Placeholder 4"/>
          <p:cNvSpPr>
            <a:spLocks noGrp="1"/>
          </p:cNvSpPr>
          <p:nvPr>
            <p:ph type="body" sz="quarter" idx="11" hasCustomPrompt="1"/>
          </p:nvPr>
        </p:nvSpPr>
        <p:spPr>
          <a:xfrm>
            <a:off x="1796995" y="2539875"/>
            <a:ext cx="8588375" cy="1647950"/>
          </a:xfrm>
          <a:prstGeom prst="rect">
            <a:avLst/>
          </a:prstGeom>
        </p:spPr>
        <p:txBody>
          <a:bodyPr anchor="ctr"/>
          <a:lstStyle>
            <a:lvl1pPr marL="0" indent="0" algn="ctr">
              <a:lnSpc>
                <a:spcPct val="80000"/>
              </a:lnSpc>
              <a:buNone/>
              <a:defRPr sz="4800" baseline="0">
                <a:solidFill>
                  <a:srgbClr val="FFFFFF"/>
                </a:solidFill>
                <a:effectLst>
                  <a:outerShdw blurRad="63500" sx="102000" sy="102000" algn="ctr" rotWithShape="0">
                    <a:prstClr val="black">
                      <a:alpha val="40000"/>
                    </a:prstClr>
                  </a:outerShdw>
                </a:effectLst>
                <a:latin typeface="Franklin Gothic Medium"/>
                <a:cs typeface="Franklin Gothic Medium"/>
              </a:defRPr>
            </a:lvl1pPr>
          </a:lstStyle>
          <a:p>
            <a:pPr lvl="0"/>
            <a:r>
              <a:rPr lang="en-AU" dirty="0" smtClean="0"/>
              <a:t>SHORT PRESENTATION </a:t>
            </a:r>
            <a:br>
              <a:rPr lang="en-AU" dirty="0" smtClean="0"/>
            </a:br>
            <a:r>
              <a:rPr lang="en-AU" dirty="0" smtClean="0"/>
              <a:t>TITLE GOES HERE</a:t>
            </a:r>
            <a:endParaRPr lang="en-US" dirty="0"/>
          </a:p>
        </p:txBody>
      </p:sp>
    </p:spTree>
    <p:extLst>
      <p:ext uri="{BB962C8B-B14F-4D97-AF65-F5344CB8AC3E}">
        <p14:creationId xmlns:p14="http://schemas.microsoft.com/office/powerpoint/2010/main" val="3692829832"/>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ivider Layout w/ right-hand titl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endParaRPr lang="en-US"/>
          </a:p>
        </p:txBody>
      </p:sp>
      <p:sp>
        <p:nvSpPr>
          <p:cNvPr id="3" name="Title 1"/>
          <p:cNvSpPr>
            <a:spLocks noGrp="1"/>
          </p:cNvSpPr>
          <p:nvPr>
            <p:ph type="title" hasCustomPrompt="1"/>
          </p:nvPr>
        </p:nvSpPr>
        <p:spPr>
          <a:xfrm>
            <a:off x="6348337" y="1841500"/>
            <a:ext cx="5180087" cy="1041400"/>
          </a:xfrm>
        </p:spPr>
        <p:txBody>
          <a:bodyPr anchor="b">
            <a:noAutofit/>
          </a:bodyPr>
          <a:lstStyle>
            <a:lvl1pPr>
              <a:lnSpc>
                <a:spcPct val="80000"/>
              </a:lnSpc>
              <a:defRPr sz="4400"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
        <p:nvSpPr>
          <p:cNvPr id="5" name="Text Placeholder 4"/>
          <p:cNvSpPr>
            <a:spLocks noGrp="1"/>
          </p:cNvSpPr>
          <p:nvPr>
            <p:ph type="body" sz="quarter" idx="14" hasCustomPrompt="1"/>
          </p:nvPr>
        </p:nvSpPr>
        <p:spPr>
          <a:xfrm>
            <a:off x="6348337" y="2883219"/>
            <a:ext cx="5180088" cy="3179762"/>
          </a:xfrm>
        </p:spPr>
        <p:txBody>
          <a:bodyPr/>
          <a:lstStyle>
            <a:lvl1pPr marL="0" indent="0">
              <a:lnSpc>
                <a:spcPct val="90000"/>
              </a:lnSpc>
              <a:spcAft>
                <a:spcPts val="1200"/>
              </a:spcAft>
              <a:buNone/>
              <a:defRPr sz="2800">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err="1" smtClean="0"/>
              <a:t>Lorem</a:t>
            </a:r>
            <a:r>
              <a:rPr lang="en-AU" dirty="0" smtClean="0"/>
              <a:t> </a:t>
            </a:r>
            <a:r>
              <a:rPr lang="en-AU" dirty="0" err="1" smtClean="0"/>
              <a:t>ipsum</a:t>
            </a:r>
            <a:r>
              <a:rPr lang="en-AU" dirty="0" smtClean="0"/>
              <a:t> </a:t>
            </a:r>
            <a:r>
              <a:rPr lang="en-AU" dirty="0" err="1" smtClean="0"/>
              <a:t>dolor</a:t>
            </a:r>
            <a:r>
              <a:rPr lang="en-AU" dirty="0" smtClean="0"/>
              <a:t> sit </a:t>
            </a:r>
            <a:r>
              <a:rPr lang="en-AU" dirty="0" err="1" smtClean="0"/>
              <a:t>amet</a:t>
            </a:r>
            <a:endParaRPr lang="en-AU" dirty="0" smtClean="0"/>
          </a:p>
        </p:txBody>
      </p:sp>
    </p:spTree>
    <p:extLst>
      <p:ext uri="{BB962C8B-B14F-4D97-AF65-F5344CB8AC3E}">
        <p14:creationId xmlns:p14="http://schemas.microsoft.com/office/powerpoint/2010/main" val="734147275"/>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363523" y="45723"/>
            <a:ext cx="6164902" cy="982212"/>
          </a:xfrm>
        </p:spPr>
        <p:txBody>
          <a:bodyPr/>
          <a:lstStyle>
            <a:lvl1pPr>
              <a:defRPr cap="all">
                <a:latin typeface="Franklin Gothic Medium"/>
                <a:cs typeface="Franklin Gothic Medium"/>
              </a:defRPr>
            </a:lvl1pPr>
          </a:lstStyle>
          <a:p>
            <a:r>
              <a:rPr lang="en-GB" noProof="0" dirty="0" smtClean="0"/>
              <a:t>Click to edit TITLE</a:t>
            </a:r>
            <a:endParaRPr lang="en-GB" noProof="0" dirty="0"/>
          </a:p>
        </p:txBody>
      </p:sp>
      <p:sp>
        <p:nvSpPr>
          <p:cNvPr id="4" name="Picture Placeholder 3"/>
          <p:cNvSpPr>
            <a:spLocks noGrp="1"/>
          </p:cNvSpPr>
          <p:nvPr>
            <p:ph type="pic" sz="quarter" idx="13"/>
          </p:nvPr>
        </p:nvSpPr>
        <p:spPr bwMode="auto">
          <a:xfrm>
            <a:off x="0" y="0"/>
            <a:ext cx="5275596" cy="6856413"/>
          </a:xfrm>
          <a:custGeom>
            <a:avLst/>
            <a:gdLst>
              <a:gd name="connsiteX0" fmla="*/ 0 w 6076950"/>
              <a:gd name="connsiteY0" fmla="*/ 0 h 6856413"/>
              <a:gd name="connsiteX1" fmla="*/ 6076950 w 6076950"/>
              <a:gd name="connsiteY1" fmla="*/ 0 h 6856413"/>
              <a:gd name="connsiteX2" fmla="*/ 6076950 w 6076950"/>
              <a:gd name="connsiteY2" fmla="*/ 6856413 h 6856413"/>
              <a:gd name="connsiteX3" fmla="*/ 0 w 6076950"/>
              <a:gd name="connsiteY3" fmla="*/ 6856413 h 6856413"/>
              <a:gd name="connsiteX4" fmla="*/ 0 w 6076950"/>
              <a:gd name="connsiteY4" fmla="*/ 0 h 6856413"/>
              <a:gd name="connsiteX0" fmla="*/ 0 w 6702206"/>
              <a:gd name="connsiteY0" fmla="*/ 0 h 6856413"/>
              <a:gd name="connsiteX1" fmla="*/ 6702206 w 6702206"/>
              <a:gd name="connsiteY1" fmla="*/ 9769 h 6856413"/>
              <a:gd name="connsiteX2" fmla="*/ 6076950 w 6702206"/>
              <a:gd name="connsiteY2" fmla="*/ 6856413 h 6856413"/>
              <a:gd name="connsiteX3" fmla="*/ 0 w 6702206"/>
              <a:gd name="connsiteY3" fmla="*/ 6856413 h 6856413"/>
              <a:gd name="connsiteX4" fmla="*/ 0 w 6702206"/>
              <a:gd name="connsiteY4" fmla="*/ 0 h 6856413"/>
              <a:gd name="connsiteX0" fmla="*/ 0 w 6702206"/>
              <a:gd name="connsiteY0" fmla="*/ 0 h 6856413"/>
              <a:gd name="connsiteX1" fmla="*/ 6702206 w 6702206"/>
              <a:gd name="connsiteY1" fmla="*/ 9769 h 6856413"/>
              <a:gd name="connsiteX2" fmla="*/ 3792893 w 6702206"/>
              <a:gd name="connsiteY2" fmla="*/ 6856413 h 6856413"/>
              <a:gd name="connsiteX3" fmla="*/ 0 w 6702206"/>
              <a:gd name="connsiteY3" fmla="*/ 6856413 h 6856413"/>
              <a:gd name="connsiteX4" fmla="*/ 0 w 6702206"/>
              <a:gd name="connsiteY4" fmla="*/ 0 h 6856413"/>
              <a:gd name="connsiteX0" fmla="*/ 0 w 6229244"/>
              <a:gd name="connsiteY0" fmla="*/ 0 h 6856413"/>
              <a:gd name="connsiteX1" fmla="*/ 6229244 w 6229244"/>
              <a:gd name="connsiteY1" fmla="*/ 0 h 6856413"/>
              <a:gd name="connsiteX2" fmla="*/ 3792893 w 6229244"/>
              <a:gd name="connsiteY2" fmla="*/ 6856413 h 6856413"/>
              <a:gd name="connsiteX3" fmla="*/ 0 w 6229244"/>
              <a:gd name="connsiteY3" fmla="*/ 6856413 h 6856413"/>
              <a:gd name="connsiteX4" fmla="*/ 0 w 6229244"/>
              <a:gd name="connsiteY4" fmla="*/ 0 h 6856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244" h="6856413">
                <a:moveTo>
                  <a:pt x="0" y="0"/>
                </a:moveTo>
                <a:lnTo>
                  <a:pt x="6229244" y="0"/>
                </a:lnTo>
                <a:lnTo>
                  <a:pt x="3792893" y="6856413"/>
                </a:lnTo>
                <a:lnTo>
                  <a:pt x="0" y="6856413"/>
                </a:lnTo>
                <a:lnTo>
                  <a:pt x="0" y="0"/>
                </a:lnTo>
                <a:close/>
              </a:path>
            </a:pathLst>
          </a:custGeom>
          <a:noFill/>
          <a:ln w="9525" algn="ctr">
            <a:noFill/>
            <a:miter lim="800000"/>
            <a:headEnd/>
            <a:tailEnd/>
          </a:ln>
          <a:effectLst/>
        </p:spPr>
        <p:txBody>
          <a:bodyPr/>
          <a:lstStyle/>
          <a:p>
            <a:r>
              <a:rPr lang="en-US" smtClean="0"/>
              <a:t>Click icon to add picture</a:t>
            </a:r>
            <a:endParaRPr lang="en-US"/>
          </a:p>
        </p:txBody>
      </p:sp>
      <p:sp>
        <p:nvSpPr>
          <p:cNvPr id="11" name="Text Placeholder 11"/>
          <p:cNvSpPr>
            <a:spLocks noGrp="1"/>
          </p:cNvSpPr>
          <p:nvPr>
            <p:ph type="body" sz="quarter" idx="17" hasCustomPrompt="1"/>
          </p:nvPr>
        </p:nvSpPr>
        <p:spPr>
          <a:xfrm>
            <a:off x="5363523" y="2004787"/>
            <a:ext cx="6164902" cy="2561090"/>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indent="0">
              <a:lnSpc>
                <a:spcPct val="90000"/>
              </a:lnSpc>
              <a:spcAft>
                <a:spcPts val="1200"/>
              </a:spcAft>
              <a:buNone/>
              <a:defRPr lang="en-US" sz="2000" kern="1200" spc="-20" baseline="0" dirty="0"/>
            </a:lvl1pPr>
          </a:lstStyle>
          <a:p>
            <a:pPr lvl="0">
              <a:spcBef>
                <a:spcPts val="0"/>
              </a:spcBef>
              <a:spcAft>
                <a:spcPts val="800"/>
              </a:spcAft>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br>
              <a:rPr lang="en-AU" dirty="0" smtClean="0"/>
            </a:b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a:t>
            </a:r>
          </a:p>
          <a:p>
            <a:pPr lvl="0">
              <a:spcBef>
                <a:spcPts val="0"/>
              </a:spcBef>
              <a:spcAft>
                <a:spcPts val="800"/>
              </a:spcAft>
            </a:pPr>
            <a:r>
              <a:rPr lang="en-AU" dirty="0" smtClean="0"/>
              <a:t>– </a:t>
            </a:r>
            <a:r>
              <a:rPr lang="en-AU" dirty="0" err="1" smtClean="0"/>
              <a:t>Firstname</a:t>
            </a:r>
            <a:r>
              <a:rPr lang="en-AU" dirty="0" smtClean="0"/>
              <a:t> </a:t>
            </a:r>
            <a:r>
              <a:rPr lang="en-AU" dirty="0" err="1" smtClean="0"/>
              <a:t>Lastname</a:t>
            </a:r>
            <a:endParaRPr lang="en-US" dirty="0"/>
          </a:p>
        </p:txBody>
      </p:sp>
      <p:sp>
        <p:nvSpPr>
          <p:cNvPr id="6" name="Text Placeholder 7"/>
          <p:cNvSpPr>
            <a:spLocks noGrp="1"/>
          </p:cNvSpPr>
          <p:nvPr>
            <p:ph type="body" sz="quarter" idx="19" hasCustomPrompt="1"/>
          </p:nvPr>
        </p:nvSpPr>
        <p:spPr>
          <a:xfrm>
            <a:off x="5363524" y="6494282"/>
            <a:ext cx="4107854"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2351746534"/>
      </p:ext>
    </p:extLst>
  </p:cSld>
  <p:clrMapOvr>
    <a:masterClrMapping/>
  </p:clrMapOvr>
  <p:transition spd="med">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ivider Layout w/ left-hand titl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endParaRPr lang="en-US"/>
          </a:p>
        </p:txBody>
      </p:sp>
      <p:sp>
        <p:nvSpPr>
          <p:cNvPr id="3" name="Title 1"/>
          <p:cNvSpPr>
            <a:spLocks noGrp="1"/>
          </p:cNvSpPr>
          <p:nvPr>
            <p:ph type="title" hasCustomPrompt="1"/>
          </p:nvPr>
        </p:nvSpPr>
        <p:spPr>
          <a:xfrm>
            <a:off x="957264" y="1841500"/>
            <a:ext cx="5133974" cy="1041400"/>
          </a:xfrm>
        </p:spPr>
        <p:txBody>
          <a:bodyPr anchor="b">
            <a:noAutofit/>
          </a:bodyPr>
          <a:lstStyle>
            <a:lvl1pPr>
              <a:lnSpc>
                <a:spcPct val="80000"/>
              </a:lnSpc>
              <a:defRPr sz="4400"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
        <p:nvSpPr>
          <p:cNvPr id="5" name="Text Placeholder 4"/>
          <p:cNvSpPr>
            <a:spLocks noGrp="1"/>
          </p:cNvSpPr>
          <p:nvPr>
            <p:ph type="body" sz="quarter" idx="14" hasCustomPrompt="1"/>
          </p:nvPr>
        </p:nvSpPr>
        <p:spPr>
          <a:xfrm>
            <a:off x="957263" y="2882900"/>
            <a:ext cx="5133975" cy="3193592"/>
          </a:xfrm>
        </p:spPr>
        <p:txBody>
          <a:bodyPr/>
          <a:lstStyle>
            <a:lvl1pPr marL="0" indent="0">
              <a:lnSpc>
                <a:spcPct val="90000"/>
              </a:lnSpc>
              <a:spcAft>
                <a:spcPts val="1200"/>
              </a:spcAft>
              <a:buNone/>
              <a:defRPr>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smtClean="0"/>
              <a:t>Sub-title goes here</a:t>
            </a:r>
            <a:endParaRPr lang="en-US" dirty="0"/>
          </a:p>
        </p:txBody>
      </p:sp>
    </p:spTree>
    <p:extLst>
      <p:ext uri="{BB962C8B-B14F-4D97-AF65-F5344CB8AC3E}">
        <p14:creationId xmlns:p14="http://schemas.microsoft.com/office/powerpoint/2010/main" val="891045437"/>
      </p:ext>
    </p:extLst>
  </p:cSld>
  <p:clrMapOvr>
    <a:masterClrMapping/>
  </p:clrMapOvr>
  <p:transition spd="med">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Full-bleed Image w/Title on right">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endParaRPr lang="en-US"/>
          </a:p>
        </p:txBody>
      </p:sp>
      <p:sp>
        <p:nvSpPr>
          <p:cNvPr id="3" name="Title 1"/>
          <p:cNvSpPr>
            <a:spLocks noGrp="1"/>
          </p:cNvSpPr>
          <p:nvPr>
            <p:ph type="title" hasCustomPrompt="1"/>
          </p:nvPr>
        </p:nvSpPr>
        <p:spPr>
          <a:xfrm>
            <a:off x="6091239" y="28575"/>
            <a:ext cx="5437186" cy="1108075"/>
          </a:xfrm>
        </p:spPr>
        <p:txBody>
          <a:bodyPr anchor="b">
            <a:normAutofit/>
          </a:bodyPr>
          <a:lstStyle>
            <a:lvl1pPr>
              <a:lnSpc>
                <a:spcPct val="80000"/>
              </a:lnSpc>
              <a:defRPr sz="3400"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3508587569"/>
      </p:ext>
    </p:extLst>
  </p:cSld>
  <p:clrMapOvr>
    <a:masterClrMapping/>
  </p:clrMapOvr>
  <p:transition spd="med">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1425380" y="2182698"/>
            <a:ext cx="9091365" cy="2505301"/>
          </a:xfrm>
          <a:prstGeom prst="rect">
            <a:avLst/>
          </a:prstGeom>
          <a:noFill/>
        </p:spPr>
        <p:txBody>
          <a:bodyPr wrap="square" rtlCol="0">
            <a:spAutoFit/>
          </a:bodyPr>
          <a:lstStyle/>
          <a:p>
            <a:pPr algn="ctr" defTabSz="884071">
              <a:lnSpc>
                <a:spcPct val="80000"/>
              </a:lnSpc>
              <a:spcBef>
                <a:spcPts val="603"/>
              </a:spcBef>
              <a:defRPr/>
            </a:pPr>
            <a:r>
              <a:rPr lang="en-AU" sz="9600" kern="0" dirty="0" smtClean="0">
                <a:solidFill>
                  <a:srgbClr val="FFFFFF"/>
                </a:solidFill>
                <a:latin typeface="Franklin Gothic Medium"/>
                <a:cs typeface="Franklin Gothic Medium"/>
              </a:rPr>
              <a:t>CONTENT SLIDES</a:t>
            </a:r>
            <a:endParaRPr lang="en-US" sz="9600" kern="0" dirty="0" smtClean="0">
              <a:solidFill>
                <a:srgbClr val="FFFFFF"/>
              </a:solidFill>
              <a:latin typeface="Franklin Gothic Medium"/>
              <a:cs typeface="Franklin Gothic Medium"/>
            </a:endParaRPr>
          </a:p>
        </p:txBody>
      </p:sp>
    </p:spTree>
    <p:extLst>
      <p:ext uri="{BB962C8B-B14F-4D97-AF65-F5344CB8AC3E}">
        <p14:creationId xmlns:p14="http://schemas.microsoft.com/office/powerpoint/2010/main" val="418576676"/>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xt +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589" y="28575"/>
            <a:ext cx="8520220" cy="1108075"/>
          </a:xfrm>
        </p:spPr>
        <p:txBody>
          <a:bodyPr anchor="b">
            <a:normAutofit/>
          </a:bodyPr>
          <a:lstStyle>
            <a:lvl1pPr>
              <a:lnSpc>
                <a:spcPct val="80000"/>
              </a:lnSpc>
              <a:defRPr sz="3400" cap="all">
                <a:solidFill>
                  <a:schemeClr val="tx1"/>
                </a:solidFill>
                <a:latin typeface="Franklin Gothic Medium"/>
                <a:cs typeface="Franklin Gothic Medium"/>
              </a:defRPr>
            </a:lvl1pPr>
          </a:lstStyle>
          <a:p>
            <a:r>
              <a:rPr lang="en-GB" noProof="0" dirty="0" smtClean="0"/>
              <a:t>Click to edit master title</a:t>
            </a:r>
            <a:endParaRPr lang="en-GB" noProof="0" dirty="0"/>
          </a:p>
        </p:txBody>
      </p:sp>
      <p:cxnSp>
        <p:nvCxnSpPr>
          <p:cNvPr id="7" name="Straight Connector 6"/>
          <p:cNvCxnSpPr/>
          <p:nvPr userDrawn="1"/>
        </p:nvCxnSpPr>
        <p:spPr bwMode="auto">
          <a:xfrm>
            <a:off x="636588" y="2766352"/>
            <a:ext cx="7313437"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2914798"/>
            <a:ext cx="7313437" cy="2853959"/>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342900" marR="0" indent="-342900" algn="l" defTabSz="884071" rtl="0" eaLnBrk="1" fontAlgn="base" latinLnBrk="0" hangingPunct="1">
              <a:lnSpc>
                <a:spcPct val="90000"/>
              </a:lnSpc>
              <a:spcBef>
                <a:spcPts val="0"/>
              </a:spcBef>
              <a:spcAft>
                <a:spcPts val="1200"/>
              </a:spcAft>
              <a:buClrTx/>
              <a:buSzTx/>
              <a:buFont typeface="Wingdings" charset="2"/>
              <a:buChar char="§"/>
              <a:tabLst/>
              <a:defRPr lang="en-US" sz="2000" b="0" i="0" kern="1200" spc="-20" baseline="0" dirty="0">
                <a:solidFill>
                  <a:schemeClr val="tx1"/>
                </a:solidFill>
                <a:latin typeface="Franklin Gothic Book"/>
                <a:ea typeface="+mn-ea"/>
                <a:cs typeface="Franklin Gothic Book"/>
              </a:defRPr>
            </a:lvl1pPr>
          </a:lstStyle>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p>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a:t>
            </a:r>
            <a:endParaRPr lang="en-US" dirty="0" smtClean="0"/>
          </a:p>
          <a:p>
            <a:pPr marL="0" marR="0" lvl="0" indent="0" algn="l" defTabSz="884071" rtl="0" eaLnBrk="1" fontAlgn="base" latinLnBrk="0" hangingPunct="1">
              <a:lnSpc>
                <a:spcPct val="90000"/>
              </a:lnSpc>
              <a:spcBef>
                <a:spcPts val="0"/>
              </a:spcBef>
              <a:spcAft>
                <a:spcPts val="800"/>
              </a:spcAft>
              <a:buClrTx/>
              <a:buSzTx/>
              <a:buFontTx/>
              <a:buNone/>
              <a:tabLst/>
            </a:pPr>
            <a:endParaRPr lang="en-US" dirty="0"/>
          </a:p>
        </p:txBody>
      </p:sp>
      <p:sp>
        <p:nvSpPr>
          <p:cNvPr id="10" name="Text Placeholder 7"/>
          <p:cNvSpPr>
            <a:spLocks noGrp="1"/>
          </p:cNvSpPr>
          <p:nvPr>
            <p:ph type="body" sz="quarter" idx="18" hasCustomPrompt="1"/>
          </p:nvPr>
        </p:nvSpPr>
        <p:spPr>
          <a:xfrm>
            <a:off x="636588" y="6494282"/>
            <a:ext cx="7236394"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
        <p:nvSpPr>
          <p:cNvPr id="4" name="Picture Placeholder 3"/>
          <p:cNvSpPr>
            <a:spLocks noGrp="1"/>
          </p:cNvSpPr>
          <p:nvPr>
            <p:ph type="pic" sz="quarter" idx="19"/>
          </p:nvPr>
        </p:nvSpPr>
        <p:spPr bwMode="auto">
          <a:xfrm>
            <a:off x="7872982" y="-27384"/>
            <a:ext cx="4317312" cy="6552728"/>
          </a:xfrm>
          <a:custGeom>
            <a:avLst/>
            <a:gdLst>
              <a:gd name="connsiteX0" fmla="*/ 0 w 4395787"/>
              <a:gd name="connsiteY0" fmla="*/ 0 h 6858000"/>
              <a:gd name="connsiteX1" fmla="*/ 4395787 w 4395787"/>
              <a:gd name="connsiteY1" fmla="*/ 0 h 6858000"/>
              <a:gd name="connsiteX2" fmla="*/ 4395787 w 4395787"/>
              <a:gd name="connsiteY2" fmla="*/ 6858000 h 6858000"/>
              <a:gd name="connsiteX3" fmla="*/ 0 w 4395787"/>
              <a:gd name="connsiteY3" fmla="*/ 6858000 h 6858000"/>
              <a:gd name="connsiteX4" fmla="*/ 0 w 4395787"/>
              <a:gd name="connsiteY4" fmla="*/ 0 h 6858000"/>
              <a:gd name="connsiteX0" fmla="*/ 1709062 w 4395787"/>
              <a:gd name="connsiteY0" fmla="*/ 15680 h 6858000"/>
              <a:gd name="connsiteX1" fmla="*/ 4395787 w 4395787"/>
              <a:gd name="connsiteY1" fmla="*/ 0 h 6858000"/>
              <a:gd name="connsiteX2" fmla="*/ 4395787 w 4395787"/>
              <a:gd name="connsiteY2" fmla="*/ 6858000 h 6858000"/>
              <a:gd name="connsiteX3" fmla="*/ 0 w 4395787"/>
              <a:gd name="connsiteY3" fmla="*/ 6858000 h 6858000"/>
              <a:gd name="connsiteX4" fmla="*/ 1709062 w 4395787"/>
              <a:gd name="connsiteY4" fmla="*/ 15680 h 6858000"/>
              <a:gd name="connsiteX0" fmla="*/ 1709062 w 4395787"/>
              <a:gd name="connsiteY0" fmla="*/ 15680 h 6858000"/>
              <a:gd name="connsiteX1" fmla="*/ 4395787 w 4395787"/>
              <a:gd name="connsiteY1" fmla="*/ 0 h 6858000"/>
              <a:gd name="connsiteX2" fmla="*/ 4395787 w 4395787"/>
              <a:gd name="connsiteY2" fmla="*/ 5838806 h 6858000"/>
              <a:gd name="connsiteX3" fmla="*/ 0 w 4395787"/>
              <a:gd name="connsiteY3" fmla="*/ 6858000 h 6858000"/>
              <a:gd name="connsiteX4" fmla="*/ 1709062 w 4395787"/>
              <a:gd name="connsiteY4" fmla="*/ 15680 h 6858000"/>
              <a:gd name="connsiteX0" fmla="*/ 1602359 w 4289084"/>
              <a:gd name="connsiteY0" fmla="*/ 15680 h 6513042"/>
              <a:gd name="connsiteX1" fmla="*/ 4289084 w 4289084"/>
              <a:gd name="connsiteY1" fmla="*/ 0 h 6513042"/>
              <a:gd name="connsiteX2" fmla="*/ 4289084 w 4289084"/>
              <a:gd name="connsiteY2" fmla="*/ 5838806 h 6513042"/>
              <a:gd name="connsiteX3" fmla="*/ 0 w 4289084"/>
              <a:gd name="connsiteY3" fmla="*/ 6513042 h 6513042"/>
              <a:gd name="connsiteX4" fmla="*/ 1602359 w 4289084"/>
              <a:gd name="connsiteY4" fmla="*/ 15680 h 6513042"/>
              <a:gd name="connsiteX0" fmla="*/ 1399655 w 4086380"/>
              <a:gd name="connsiteY0" fmla="*/ 15680 h 6380353"/>
              <a:gd name="connsiteX1" fmla="*/ 4086380 w 4086380"/>
              <a:gd name="connsiteY1" fmla="*/ 0 h 6380353"/>
              <a:gd name="connsiteX2" fmla="*/ 4086380 w 4086380"/>
              <a:gd name="connsiteY2" fmla="*/ 5838806 h 6380353"/>
              <a:gd name="connsiteX3" fmla="*/ 0 w 4086380"/>
              <a:gd name="connsiteY3" fmla="*/ 6380353 h 6380353"/>
              <a:gd name="connsiteX4" fmla="*/ 1399655 w 4086380"/>
              <a:gd name="connsiteY4" fmla="*/ 15680 h 6380353"/>
              <a:gd name="connsiteX0" fmla="*/ 1491794 w 4178519"/>
              <a:gd name="connsiteY0" fmla="*/ 15680 h 6506724"/>
              <a:gd name="connsiteX1" fmla="*/ 4178519 w 4178519"/>
              <a:gd name="connsiteY1" fmla="*/ 0 h 6506724"/>
              <a:gd name="connsiteX2" fmla="*/ 4178519 w 4178519"/>
              <a:gd name="connsiteY2" fmla="*/ 5838806 h 6506724"/>
              <a:gd name="connsiteX3" fmla="*/ 0 w 4178519"/>
              <a:gd name="connsiteY3" fmla="*/ 6506724 h 6506724"/>
              <a:gd name="connsiteX4" fmla="*/ 1491794 w 4178519"/>
              <a:gd name="connsiteY4" fmla="*/ 15680 h 6506724"/>
              <a:gd name="connsiteX0" fmla="*/ 1515769 w 4178519"/>
              <a:gd name="connsiteY0" fmla="*/ 3351 h 6506724"/>
              <a:gd name="connsiteX1" fmla="*/ 4178519 w 4178519"/>
              <a:gd name="connsiteY1" fmla="*/ 0 h 6506724"/>
              <a:gd name="connsiteX2" fmla="*/ 4178519 w 4178519"/>
              <a:gd name="connsiteY2" fmla="*/ 5838806 h 6506724"/>
              <a:gd name="connsiteX3" fmla="*/ 0 w 4178519"/>
              <a:gd name="connsiteY3" fmla="*/ 6506724 h 6506724"/>
              <a:gd name="connsiteX4" fmla="*/ 1515769 w 4178519"/>
              <a:gd name="connsiteY4" fmla="*/ 3351 h 6506724"/>
              <a:gd name="connsiteX0" fmla="*/ 1515769 w 4214482"/>
              <a:gd name="connsiteY0" fmla="*/ 3351 h 6506724"/>
              <a:gd name="connsiteX1" fmla="*/ 4178519 w 4214482"/>
              <a:gd name="connsiteY1" fmla="*/ 0 h 6506724"/>
              <a:gd name="connsiteX2" fmla="*/ 4214482 w 4214482"/>
              <a:gd name="connsiteY2" fmla="*/ 5851135 h 6506724"/>
              <a:gd name="connsiteX3" fmla="*/ 0 w 4214482"/>
              <a:gd name="connsiteY3" fmla="*/ 6506724 h 6506724"/>
              <a:gd name="connsiteX4" fmla="*/ 1515769 w 4214482"/>
              <a:gd name="connsiteY4" fmla="*/ 3351 h 6506724"/>
              <a:gd name="connsiteX0" fmla="*/ 1515769 w 4179947"/>
              <a:gd name="connsiteY0" fmla="*/ 3351 h 6506724"/>
              <a:gd name="connsiteX1" fmla="*/ 4178519 w 4179947"/>
              <a:gd name="connsiteY1" fmla="*/ 0 h 6506724"/>
              <a:gd name="connsiteX2" fmla="*/ 4179947 w 4179947"/>
              <a:gd name="connsiteY2" fmla="*/ 5860015 h 6506724"/>
              <a:gd name="connsiteX3" fmla="*/ 0 w 4179947"/>
              <a:gd name="connsiteY3" fmla="*/ 6506724 h 6506724"/>
              <a:gd name="connsiteX4" fmla="*/ 1515769 w 4179947"/>
              <a:gd name="connsiteY4" fmla="*/ 3351 h 6506724"/>
              <a:gd name="connsiteX0" fmla="*/ 1515769 w 4179947"/>
              <a:gd name="connsiteY0" fmla="*/ 3351 h 6506724"/>
              <a:gd name="connsiteX1" fmla="*/ 4178519 w 4179947"/>
              <a:gd name="connsiteY1" fmla="*/ 0 h 6506724"/>
              <a:gd name="connsiteX2" fmla="*/ 4179947 w 4179947"/>
              <a:gd name="connsiteY2" fmla="*/ 5833374 h 6506724"/>
              <a:gd name="connsiteX3" fmla="*/ 0 w 4179947"/>
              <a:gd name="connsiteY3" fmla="*/ 6506724 h 6506724"/>
              <a:gd name="connsiteX4" fmla="*/ 1515769 w 4179947"/>
              <a:gd name="connsiteY4" fmla="*/ 3351 h 6506724"/>
              <a:gd name="connsiteX0" fmla="*/ 1394898 w 4059076"/>
              <a:gd name="connsiteY0" fmla="*/ 3351 h 6284710"/>
              <a:gd name="connsiteX1" fmla="*/ 4057648 w 4059076"/>
              <a:gd name="connsiteY1" fmla="*/ 0 h 6284710"/>
              <a:gd name="connsiteX2" fmla="*/ 4059076 w 4059076"/>
              <a:gd name="connsiteY2" fmla="*/ 5833374 h 6284710"/>
              <a:gd name="connsiteX3" fmla="*/ 0 w 4059076"/>
              <a:gd name="connsiteY3" fmla="*/ 6284710 h 6284710"/>
              <a:gd name="connsiteX4" fmla="*/ 1394898 w 4059076"/>
              <a:gd name="connsiteY4" fmla="*/ 3351 h 6284710"/>
              <a:gd name="connsiteX0" fmla="*/ 1533037 w 4197215"/>
              <a:gd name="connsiteY0" fmla="*/ 3351 h 6506724"/>
              <a:gd name="connsiteX1" fmla="*/ 4195787 w 4197215"/>
              <a:gd name="connsiteY1" fmla="*/ 0 h 6506724"/>
              <a:gd name="connsiteX2" fmla="*/ 4197215 w 4197215"/>
              <a:gd name="connsiteY2" fmla="*/ 5833374 h 6506724"/>
              <a:gd name="connsiteX3" fmla="*/ 0 w 4197215"/>
              <a:gd name="connsiteY3" fmla="*/ 6506724 h 6506724"/>
              <a:gd name="connsiteX4" fmla="*/ 1533037 w 4197215"/>
              <a:gd name="connsiteY4" fmla="*/ 3351 h 65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7215" h="6506724">
                <a:moveTo>
                  <a:pt x="1533037" y="3351"/>
                </a:moveTo>
                <a:lnTo>
                  <a:pt x="4195787" y="0"/>
                </a:lnTo>
                <a:lnTo>
                  <a:pt x="4197215" y="5833374"/>
                </a:lnTo>
                <a:lnTo>
                  <a:pt x="0" y="6506724"/>
                </a:lnTo>
                <a:lnTo>
                  <a:pt x="1533037" y="3351"/>
                </a:lnTo>
                <a:close/>
              </a:path>
            </a:pathLst>
          </a:custGeom>
          <a:noFill/>
          <a:ln w="9525" algn="ctr">
            <a:noFill/>
            <a:miter lim="800000"/>
            <a:headEnd/>
            <a:tailEnd/>
          </a:ln>
          <a:effectLst/>
        </p:spPr>
        <p:txBody>
          <a:bodyPr/>
          <a:lstStyle/>
          <a:p>
            <a:endParaRPr lang="en-US"/>
          </a:p>
        </p:txBody>
      </p:sp>
      <p:sp>
        <p:nvSpPr>
          <p:cNvPr id="5" name="Text Placeholder 4"/>
          <p:cNvSpPr>
            <a:spLocks noGrp="1"/>
          </p:cNvSpPr>
          <p:nvPr>
            <p:ph type="body" sz="quarter" idx="20" hasCustomPrompt="1"/>
          </p:nvPr>
        </p:nvSpPr>
        <p:spPr>
          <a:xfrm>
            <a:off x="636589" y="1590676"/>
            <a:ext cx="7313436" cy="1157287"/>
          </a:xfrm>
        </p:spPr>
        <p:txBody>
          <a:bodyPr anchor="b"/>
          <a:lstStyle>
            <a:lvl1pPr marL="0" indent="0">
              <a:lnSpc>
                <a:spcPct val="80000"/>
              </a:lnSpc>
              <a:buFont typeface="Arial"/>
              <a:buNone/>
              <a:defRPr baseline="0">
                <a:solidFill>
                  <a:schemeClr val="accent1"/>
                </a:solidFill>
                <a:latin typeface="Franklin Gothic Medium"/>
                <a:cs typeface="Franklin Gothic Medium"/>
              </a:defRPr>
            </a:lvl1pPr>
          </a:lstStyle>
          <a:p>
            <a:pPr lvl="0"/>
            <a:r>
              <a:rPr lang="en-AU" dirty="0" smtClean="0"/>
              <a:t>LOREM IPSUM SIT DOLOR AMET CONSECTETUR ADIPISCING ELIT</a:t>
            </a:r>
            <a:endParaRPr lang="en-US" dirty="0"/>
          </a:p>
        </p:txBody>
      </p:sp>
    </p:spTree>
    <p:extLst>
      <p:ext uri="{BB962C8B-B14F-4D97-AF65-F5344CB8AC3E}">
        <p14:creationId xmlns:p14="http://schemas.microsoft.com/office/powerpoint/2010/main" val="2352233475"/>
      </p:ext>
    </p:extLst>
  </p:cSld>
  <p:clrMapOvr>
    <a:masterClrMapping/>
  </p:clrMapOvr>
  <p:transition spd="med">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w/ sub-head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589" y="28575"/>
            <a:ext cx="10891836" cy="1108075"/>
          </a:xfrm>
        </p:spPr>
        <p:txBody>
          <a:bodyPr anchor="b">
            <a:normAutofit/>
          </a:bodyPr>
          <a:lstStyle>
            <a:lvl1pPr>
              <a:lnSpc>
                <a:spcPct val="80000"/>
              </a:lnSpc>
              <a:defRPr sz="3400" cap="all">
                <a:solidFill>
                  <a:schemeClr val="tx1"/>
                </a:solidFill>
                <a:latin typeface="Franklin Gothic Medium"/>
                <a:cs typeface="Franklin Gothic Medium"/>
              </a:defRPr>
            </a:lvl1pPr>
          </a:lstStyle>
          <a:p>
            <a:r>
              <a:rPr lang="en-GB" noProof="0" dirty="0" smtClean="0"/>
              <a:t>Click to edit master title style</a:t>
            </a:r>
            <a:endParaRPr lang="en-GB" noProof="0" dirty="0"/>
          </a:p>
        </p:txBody>
      </p:sp>
      <p:cxnSp>
        <p:nvCxnSpPr>
          <p:cNvPr id="7" name="Straight Connector 6"/>
          <p:cNvCxnSpPr/>
          <p:nvPr userDrawn="1"/>
        </p:nvCxnSpPr>
        <p:spPr bwMode="auto">
          <a:xfrm>
            <a:off x="636588" y="2761441"/>
            <a:ext cx="7313436"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2909888"/>
            <a:ext cx="7313437" cy="2857500"/>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marR="0" indent="0" algn="l" defTabSz="884071" rtl="0" eaLnBrk="1" fontAlgn="base" latinLnBrk="0" hangingPunct="1">
              <a:lnSpc>
                <a:spcPct val="90000"/>
              </a:lnSpc>
              <a:spcBef>
                <a:spcPts val="0"/>
              </a:spcBef>
              <a:spcAft>
                <a:spcPts val="800"/>
              </a:spcAft>
              <a:buClrTx/>
              <a:buSzTx/>
              <a:buFontTx/>
              <a:buNone/>
              <a:tabLst/>
              <a:defRPr lang="en-US" sz="2000" i="0" kern="1200" spc="-20" baseline="0" dirty="0">
                <a:solidFill>
                  <a:schemeClr val="tx1"/>
                </a:solidFill>
              </a:defRPr>
            </a:lvl1pPr>
          </a:lstStyle>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p>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a:t>
            </a:r>
            <a:endParaRPr lang="en-US" dirty="0" smtClean="0"/>
          </a:p>
          <a:p>
            <a:pPr lvl="0">
              <a:spcBef>
                <a:spcPts val="0"/>
              </a:spcBef>
              <a:spcAft>
                <a:spcPts val="800"/>
              </a:spcAft>
            </a:pPr>
            <a:endParaRPr lang="en-US" dirty="0"/>
          </a:p>
        </p:txBody>
      </p:sp>
      <p:sp>
        <p:nvSpPr>
          <p:cNvPr id="8" name="Text Placeholder 4"/>
          <p:cNvSpPr>
            <a:spLocks noGrp="1"/>
          </p:cNvSpPr>
          <p:nvPr>
            <p:ph type="body" sz="quarter" idx="20" hasCustomPrompt="1"/>
          </p:nvPr>
        </p:nvSpPr>
        <p:spPr>
          <a:xfrm>
            <a:off x="636589" y="1610433"/>
            <a:ext cx="7313436" cy="1151008"/>
          </a:xfrm>
        </p:spPr>
        <p:txBody>
          <a:bodyPr anchor="b"/>
          <a:lstStyle>
            <a:lvl1pPr marL="0" indent="0">
              <a:lnSpc>
                <a:spcPct val="80000"/>
              </a:lnSpc>
              <a:buFont typeface="Arial"/>
              <a:buNone/>
              <a:defRPr baseline="0">
                <a:solidFill>
                  <a:schemeClr val="accent1"/>
                </a:solidFill>
                <a:latin typeface="Franklin Gothic Medium"/>
                <a:cs typeface="Franklin Gothic Medium"/>
              </a:defRPr>
            </a:lvl1pPr>
          </a:lstStyle>
          <a:p>
            <a:pPr lvl="0"/>
            <a:r>
              <a:rPr lang="en-AU" dirty="0" smtClean="0"/>
              <a:t>LOREM IPSUM SIT DOLOR AMET CONSECTETUR ADIPISCING ELIT</a:t>
            </a:r>
          </a:p>
        </p:txBody>
      </p:sp>
      <p:sp>
        <p:nvSpPr>
          <p:cNvPr id="9"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1150951370"/>
      </p:ext>
    </p:extLst>
  </p:cSld>
  <p:clrMapOvr>
    <a:masterClrMapping/>
  </p:clrMapOvr>
  <p:transition spd="med">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9" y="45723"/>
            <a:ext cx="10891836" cy="1090927"/>
          </a:xfrm>
        </p:spPr>
        <p:txBody>
          <a:bodyPr/>
          <a:lstStyle>
            <a:lvl1pPr>
              <a:lnSpc>
                <a:spcPct val="80000"/>
              </a:lnSpc>
              <a:defRPr cap="all">
                <a:latin typeface="Franklin Gothic Medium"/>
                <a:cs typeface="Franklin Gothic Medium"/>
              </a:defRPr>
            </a:lvl1pPr>
          </a:lstStyle>
          <a:p>
            <a:r>
              <a:rPr lang="en-GB" noProof="0" dirty="0" smtClean="0"/>
              <a:t>Click to edit master title style</a:t>
            </a:r>
            <a:endParaRPr lang="en-GB" noProof="0" dirty="0"/>
          </a:p>
        </p:txBody>
      </p:sp>
      <p:sp>
        <p:nvSpPr>
          <p:cNvPr id="4"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253342654"/>
      </p:ext>
    </p:extLst>
  </p:cSld>
  <p:clrMapOvr>
    <a:masterClrMapping/>
  </p:clrMapOvr>
  <p:transition spd="med">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9" y="45723"/>
            <a:ext cx="10891836" cy="1090927"/>
          </a:xfrm>
        </p:spPr>
        <p:txBody>
          <a:bodyPr anchor="b"/>
          <a:lstStyle>
            <a:lvl1pPr>
              <a:lnSpc>
                <a:spcPct val="80000"/>
              </a:lnSpc>
              <a:defRPr cap="all">
                <a:latin typeface="Franklin Gothic Medium"/>
                <a:cs typeface="Franklin Gothic Medium"/>
              </a:defRPr>
            </a:lvl1pPr>
          </a:lstStyle>
          <a:p>
            <a:r>
              <a:rPr lang="en-GB" noProof="0" dirty="0" smtClean="0"/>
              <a:t>Click to edit master title</a:t>
            </a:r>
            <a:endParaRPr lang="en-GB" noProof="0" dirty="0"/>
          </a:p>
        </p:txBody>
      </p:sp>
      <p:sp>
        <p:nvSpPr>
          <p:cNvPr id="4" name="Text Placeholder 3"/>
          <p:cNvSpPr>
            <a:spLocks noGrp="1"/>
          </p:cNvSpPr>
          <p:nvPr>
            <p:ph type="body" sz="quarter" idx="13"/>
          </p:nvPr>
        </p:nvSpPr>
        <p:spPr>
          <a:xfrm>
            <a:off x="636590" y="1468438"/>
            <a:ext cx="10891836" cy="4286810"/>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3014221843"/>
      </p:ext>
    </p:extLst>
  </p:cSld>
  <p:clrMapOvr>
    <a:masterClrMapping/>
  </p:clrMapOvr>
  <p:transition spd="med">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Full-bleed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endParaRPr lang="en-US"/>
          </a:p>
        </p:txBody>
      </p:sp>
    </p:spTree>
    <p:extLst>
      <p:ext uri="{BB962C8B-B14F-4D97-AF65-F5344CB8AC3E}">
        <p14:creationId xmlns:p14="http://schemas.microsoft.com/office/powerpoint/2010/main" val="4115403163"/>
      </p:ext>
    </p:extLst>
  </p:cSld>
  <p:clrMapOvr>
    <a:masterClrMapping/>
  </p:clrMapOvr>
  <p:transition spd="med">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xt + Laptop Moc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a:solidFill>
                  <a:srgbClr val="404040"/>
                </a:solidFill>
                <a:latin typeface="Franklin Gothic Medium"/>
                <a:cs typeface="Franklin Gothic Medium"/>
              </a:defRPr>
            </a:lvl1pPr>
          </a:lstStyle>
          <a:p>
            <a:r>
              <a:rPr lang="en-GB" noProof="0" dirty="0" smtClean="0"/>
              <a:t>Click to edit master title style</a:t>
            </a:r>
            <a:endParaRPr lang="en-GB" noProof="0" dirty="0"/>
          </a:p>
        </p:txBody>
      </p:sp>
      <p:cxnSp>
        <p:nvCxnSpPr>
          <p:cNvPr id="7" name="Straight Connector 6"/>
          <p:cNvCxnSpPr/>
          <p:nvPr userDrawn="1"/>
        </p:nvCxnSpPr>
        <p:spPr bwMode="auto">
          <a:xfrm>
            <a:off x="636704" y="3440891"/>
            <a:ext cx="4678635" cy="0"/>
          </a:xfrm>
          <a:prstGeom prst="line">
            <a:avLst/>
          </a:prstGeom>
          <a:solidFill>
            <a:schemeClr val="accent1"/>
          </a:solidFill>
          <a:ln w="19050" cap="flat" cmpd="sng" algn="ctr">
            <a:solidFill>
              <a:srgbClr val="C7C8CA"/>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3589338"/>
            <a:ext cx="4678751" cy="1571472"/>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indent="0">
              <a:buNone/>
              <a:defRPr lang="en-US" sz="2000" kern="1200" spc="-20" baseline="0" dirty="0"/>
            </a:lvl1pPr>
          </a:lstStyle>
          <a:p>
            <a:pPr lvl="0">
              <a:spcBef>
                <a:spcPts val="0"/>
              </a:spcBef>
              <a:spcAft>
                <a:spcPts val="800"/>
              </a:spcAft>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smtClean="0"/>
          </a:p>
        </p:txBody>
      </p:sp>
      <p:pic>
        <p:nvPicPr>
          <p:cNvPr id="8" name="Picture 7" descr="MACBOOK-MOC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68316" y="1605427"/>
            <a:ext cx="7499834" cy="4218658"/>
          </a:xfrm>
          <a:prstGeom prst="rect">
            <a:avLst/>
          </a:prstGeom>
        </p:spPr>
      </p:pic>
      <p:sp>
        <p:nvSpPr>
          <p:cNvPr id="9" name="Picture Placeholder 8"/>
          <p:cNvSpPr>
            <a:spLocks noGrp="1"/>
          </p:cNvSpPr>
          <p:nvPr>
            <p:ph type="pic" sz="quarter" idx="18"/>
          </p:nvPr>
        </p:nvSpPr>
        <p:spPr>
          <a:xfrm>
            <a:off x="5844040" y="2274082"/>
            <a:ext cx="4879682" cy="2766812"/>
          </a:xfrm>
          <a:prstGeom prst="rect">
            <a:avLst/>
          </a:prstGeom>
          <a:effectLst>
            <a:innerShdw blurRad="114300" dist="12700">
              <a:prstClr val="black">
                <a:alpha val="38000"/>
              </a:prstClr>
            </a:innerShdw>
          </a:effectLst>
        </p:spPr>
        <p:txBody>
          <a:bodyPr/>
          <a:lstStyle/>
          <a:p>
            <a:r>
              <a:rPr lang="en-AU" smtClean="0"/>
              <a:t>Drag picture to placeholder or click icon to add</a:t>
            </a:r>
            <a:endParaRPr lang="en-US" dirty="0"/>
          </a:p>
        </p:txBody>
      </p:sp>
      <p:sp>
        <p:nvSpPr>
          <p:cNvPr id="11" name="Text Placeholder 7"/>
          <p:cNvSpPr>
            <a:spLocks noGrp="1"/>
          </p:cNvSpPr>
          <p:nvPr>
            <p:ph type="body" sz="quarter" idx="19"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
        <p:nvSpPr>
          <p:cNvPr id="4" name="Text Placeholder 3"/>
          <p:cNvSpPr>
            <a:spLocks noGrp="1"/>
          </p:cNvSpPr>
          <p:nvPr>
            <p:ph type="body" sz="quarter" idx="20" hasCustomPrompt="1"/>
          </p:nvPr>
        </p:nvSpPr>
        <p:spPr>
          <a:xfrm>
            <a:off x="636977" y="2274082"/>
            <a:ext cx="4678362" cy="1139789"/>
          </a:xfrm>
        </p:spPr>
        <p:txBody>
          <a:bodyPr anchor="b"/>
          <a:lstStyle>
            <a:lvl1pPr marL="0" indent="0">
              <a:lnSpc>
                <a:spcPct val="80000"/>
              </a:lnSpc>
              <a:buNone/>
              <a:defRPr baseline="0">
                <a:solidFill>
                  <a:schemeClr val="accent1"/>
                </a:solidFill>
                <a:latin typeface="Franklin Gothic Medium"/>
                <a:cs typeface="Franklin Gothic Medium"/>
              </a:defRPr>
            </a:lvl1pPr>
          </a:lstStyle>
          <a:p>
            <a:pPr lvl="0"/>
            <a:r>
              <a:rPr lang="en-AU" dirty="0" smtClean="0"/>
              <a:t>LOREM IPSUM SIT </a:t>
            </a:r>
            <a:br>
              <a:rPr lang="en-AU" dirty="0" smtClean="0"/>
            </a:br>
            <a:r>
              <a:rPr lang="en-AU" dirty="0" smtClean="0"/>
              <a:t>DOLOR AMET</a:t>
            </a:r>
          </a:p>
        </p:txBody>
      </p:sp>
    </p:spTree>
    <p:extLst>
      <p:ext uri="{BB962C8B-B14F-4D97-AF65-F5344CB8AC3E}">
        <p14:creationId xmlns:p14="http://schemas.microsoft.com/office/powerpoint/2010/main" val="3499174120"/>
      </p:ext>
    </p:extLst>
  </p:cSld>
  <p:clrMapOvr>
    <a:masterClrMapping/>
  </p:clrMapOvr>
  <p:transition spd="med">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xt + iPhone/iPad Moc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a:solidFill>
                  <a:srgbClr val="404040"/>
                </a:solidFill>
                <a:latin typeface="Franklin Gothic Medium"/>
                <a:cs typeface="Franklin Gothic Medium"/>
              </a:defRPr>
            </a:lvl1pPr>
          </a:lstStyle>
          <a:p>
            <a:r>
              <a:rPr lang="en-GB" noProof="0" dirty="0" smtClean="0"/>
              <a:t>Click to edit master title style</a:t>
            </a:r>
            <a:endParaRPr lang="en-GB" noProof="0" dirty="0"/>
          </a:p>
        </p:txBody>
      </p:sp>
      <p:cxnSp>
        <p:nvCxnSpPr>
          <p:cNvPr id="7" name="Straight Connector 6"/>
          <p:cNvCxnSpPr/>
          <p:nvPr userDrawn="1"/>
        </p:nvCxnSpPr>
        <p:spPr bwMode="auto">
          <a:xfrm>
            <a:off x="636704" y="3440891"/>
            <a:ext cx="4678635" cy="0"/>
          </a:xfrm>
          <a:prstGeom prst="line">
            <a:avLst/>
          </a:prstGeom>
          <a:solidFill>
            <a:schemeClr val="accent1"/>
          </a:solidFill>
          <a:ln w="19050" cap="flat" cmpd="sng" algn="ctr">
            <a:solidFill>
              <a:srgbClr val="C7C8CA"/>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3589338"/>
            <a:ext cx="4678751" cy="1571472"/>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indent="0">
              <a:buNone/>
              <a:defRPr lang="en-US" sz="2000" kern="1200" spc="-20" baseline="0" dirty="0"/>
            </a:lvl1pPr>
          </a:lstStyle>
          <a:p>
            <a:pPr lvl="0">
              <a:spcBef>
                <a:spcPts val="0"/>
              </a:spcBef>
              <a:spcAft>
                <a:spcPts val="800"/>
              </a:spcAft>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smtClean="0"/>
          </a:p>
        </p:txBody>
      </p:sp>
      <p:sp>
        <p:nvSpPr>
          <p:cNvPr id="11" name="Text Placeholder 7"/>
          <p:cNvSpPr>
            <a:spLocks noGrp="1"/>
          </p:cNvSpPr>
          <p:nvPr>
            <p:ph type="body" sz="quarter" idx="19"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
        <p:nvSpPr>
          <p:cNvPr id="4" name="Text Placeholder 3"/>
          <p:cNvSpPr>
            <a:spLocks noGrp="1"/>
          </p:cNvSpPr>
          <p:nvPr>
            <p:ph type="body" sz="quarter" idx="20" hasCustomPrompt="1"/>
          </p:nvPr>
        </p:nvSpPr>
        <p:spPr>
          <a:xfrm>
            <a:off x="636588" y="2094046"/>
            <a:ext cx="4678362" cy="1195508"/>
          </a:xfrm>
        </p:spPr>
        <p:txBody>
          <a:bodyPr anchor="b"/>
          <a:lstStyle>
            <a:lvl1pPr marL="0" indent="0">
              <a:lnSpc>
                <a:spcPct val="80000"/>
              </a:lnSpc>
              <a:buNone/>
              <a:defRPr baseline="0">
                <a:solidFill>
                  <a:schemeClr val="accent1"/>
                </a:solidFill>
                <a:latin typeface="Franklin Gothic Medium"/>
                <a:cs typeface="Franklin Gothic Medium"/>
              </a:defRPr>
            </a:lvl1pPr>
          </a:lstStyle>
          <a:p>
            <a:pPr lvl="0"/>
            <a:r>
              <a:rPr lang="en-AU" dirty="0" smtClean="0"/>
              <a:t>LOREM IPSUM SIT </a:t>
            </a:r>
            <a:br>
              <a:rPr lang="en-AU" dirty="0" smtClean="0"/>
            </a:br>
            <a:r>
              <a:rPr lang="en-AU" dirty="0" smtClean="0"/>
              <a:t>DOLOR AMET</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32514" y="1124745"/>
            <a:ext cx="3616940" cy="5365570"/>
          </a:xfrm>
          <a:prstGeom prst="rect">
            <a:avLst/>
          </a:prstGeom>
        </p:spPr>
      </p:pic>
      <p:sp>
        <p:nvSpPr>
          <p:cNvPr id="12" name="Picture Placeholder 8"/>
          <p:cNvSpPr>
            <a:spLocks noGrp="1"/>
          </p:cNvSpPr>
          <p:nvPr>
            <p:ph type="pic" sz="quarter" idx="18"/>
          </p:nvPr>
        </p:nvSpPr>
        <p:spPr>
          <a:xfrm>
            <a:off x="6200712" y="1904637"/>
            <a:ext cx="2671548" cy="3546935"/>
          </a:xfrm>
          <a:prstGeom prst="rect">
            <a:avLst/>
          </a:prstGeom>
          <a:effectLst>
            <a:innerShdw blurRad="114300" dist="12700">
              <a:prstClr val="black">
                <a:alpha val="38000"/>
              </a:prstClr>
            </a:innerShdw>
          </a:effectLst>
        </p:spPr>
        <p:txBody>
          <a:bodyPr>
            <a:normAutofit/>
          </a:bodyPr>
          <a:lstStyle>
            <a:lvl1pPr marL="0" indent="0" algn="ctr">
              <a:buNone/>
              <a:defRPr sz="2000"/>
            </a:lvl1pPr>
          </a:lstStyle>
          <a:p>
            <a:r>
              <a:rPr lang="en-AU" dirty="0" smtClean="0"/>
              <a:t>Drag picture to placeholder or click icon to add</a:t>
            </a:r>
            <a:endParaRPr lang="en-US" dirty="0"/>
          </a:p>
        </p:txBody>
      </p:sp>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1195" y="1603169"/>
            <a:ext cx="2140519" cy="4808265"/>
          </a:xfrm>
          <a:prstGeom prst="rect">
            <a:avLst/>
          </a:prstGeom>
        </p:spPr>
      </p:pic>
      <p:sp>
        <p:nvSpPr>
          <p:cNvPr id="15" name="Picture Placeholder 8"/>
          <p:cNvSpPr>
            <a:spLocks noGrp="1"/>
          </p:cNvSpPr>
          <p:nvPr>
            <p:ph type="pic" sz="quarter" idx="21"/>
          </p:nvPr>
        </p:nvSpPr>
        <p:spPr>
          <a:xfrm>
            <a:off x="9308109" y="3067655"/>
            <a:ext cx="1400447" cy="2461923"/>
          </a:xfrm>
          <a:prstGeom prst="rect">
            <a:avLst/>
          </a:prstGeom>
          <a:effectLst>
            <a:innerShdw blurRad="114300" dist="12700">
              <a:prstClr val="black">
                <a:alpha val="38000"/>
              </a:prstClr>
            </a:innerShdw>
          </a:effectLst>
        </p:spPr>
        <p:txBody>
          <a:bodyPr anchor="t">
            <a:noAutofit/>
          </a:bodyPr>
          <a:lstStyle>
            <a:lvl1pPr marL="0" indent="0" algn="ctr">
              <a:buNone/>
              <a:defRPr sz="1400"/>
            </a:lvl1pPr>
          </a:lstStyle>
          <a:p>
            <a:r>
              <a:rPr lang="en-AU" dirty="0" smtClean="0"/>
              <a:t>Drag picture to placeholder or click icon to add</a:t>
            </a:r>
            <a:endParaRPr lang="en-US" dirty="0"/>
          </a:p>
        </p:txBody>
      </p:sp>
    </p:spTree>
    <p:extLst>
      <p:ext uri="{BB962C8B-B14F-4D97-AF65-F5344CB8AC3E}">
        <p14:creationId xmlns:p14="http://schemas.microsoft.com/office/powerpoint/2010/main" val="3567259195"/>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1425380" y="2182698"/>
            <a:ext cx="9091365" cy="1323439"/>
          </a:xfrm>
          <a:prstGeom prst="rect">
            <a:avLst/>
          </a:prstGeom>
          <a:noFill/>
        </p:spPr>
        <p:txBody>
          <a:bodyPr wrap="square" rtlCol="0">
            <a:spAutoFit/>
          </a:bodyPr>
          <a:lstStyle/>
          <a:p>
            <a:pPr marL="0" marR="0" lvl="0" indent="0" algn="ctr" defTabSz="884071" rtl="0" eaLnBrk="1" fontAlgn="base" latinLnBrk="0" hangingPunct="1">
              <a:lnSpc>
                <a:spcPct val="80000"/>
              </a:lnSpc>
              <a:spcBef>
                <a:spcPts val="603"/>
              </a:spcBef>
              <a:spcAft>
                <a:spcPct val="0"/>
              </a:spcAft>
              <a:buClrTx/>
              <a:buSzTx/>
              <a:buFontTx/>
              <a:buNone/>
              <a:tabLst/>
              <a:defRPr/>
            </a:pPr>
            <a:r>
              <a:rPr kumimoji="0" lang="en-AU" sz="9600" b="0" i="0" u="none" strike="noStrike" kern="0" cap="none" spc="0" normalizeH="0" baseline="0" noProof="0" dirty="0" smtClean="0">
                <a:ln>
                  <a:noFill/>
                </a:ln>
                <a:solidFill>
                  <a:schemeClr val="bg1"/>
                </a:solidFill>
                <a:effectLst/>
                <a:uLnTx/>
                <a:uFillTx/>
                <a:latin typeface="Franklin Gothic Medium"/>
                <a:ea typeface="+mn-ea"/>
                <a:cs typeface="Franklin Gothic Medium"/>
              </a:rPr>
              <a:t>IMAGE LAYOUTS</a:t>
            </a:r>
            <a:endParaRPr kumimoji="0" lang="en-US" sz="9600" b="0" i="0" u="none" strike="noStrike" kern="0" cap="none" spc="0" normalizeH="0" baseline="0" noProof="0" dirty="0" smtClean="0">
              <a:ln>
                <a:noFill/>
              </a:ln>
              <a:solidFill>
                <a:schemeClr val="bg1"/>
              </a:solidFill>
              <a:effectLst/>
              <a:uLnTx/>
              <a:uFillTx/>
              <a:latin typeface="Franklin Gothic Medium"/>
              <a:ea typeface="+mn-ea"/>
              <a:cs typeface="Franklin Gothic Medium"/>
            </a:endParaRPr>
          </a:p>
        </p:txBody>
      </p:sp>
    </p:spTree>
    <p:extLst>
      <p:ext uri="{BB962C8B-B14F-4D97-AF65-F5344CB8AC3E}">
        <p14:creationId xmlns:p14="http://schemas.microsoft.com/office/powerpoint/2010/main" val="1267228000"/>
      </p:ext>
    </p:extLst>
  </p:cSld>
  <p:clrMapOvr>
    <a:masterClrMapping/>
  </p:clrMapOvr>
  <p:transition spd="med">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363523" y="45723"/>
            <a:ext cx="6164902" cy="982212"/>
          </a:xfrm>
        </p:spPr>
        <p:txBody>
          <a:bodyPr/>
          <a:lstStyle>
            <a:lvl1pPr>
              <a:defRPr cap="all">
                <a:latin typeface="Franklin Gothic Medium"/>
                <a:cs typeface="Franklin Gothic Medium"/>
              </a:defRPr>
            </a:lvl1pPr>
          </a:lstStyle>
          <a:p>
            <a:r>
              <a:rPr lang="en-GB" noProof="0" dirty="0" smtClean="0"/>
              <a:t>Click to edit TITLE</a:t>
            </a:r>
            <a:endParaRPr lang="en-GB" noProof="0" dirty="0"/>
          </a:p>
        </p:txBody>
      </p:sp>
      <p:sp>
        <p:nvSpPr>
          <p:cNvPr id="4" name="Picture Placeholder 3"/>
          <p:cNvSpPr>
            <a:spLocks noGrp="1"/>
          </p:cNvSpPr>
          <p:nvPr>
            <p:ph type="pic" sz="quarter" idx="13"/>
          </p:nvPr>
        </p:nvSpPr>
        <p:spPr bwMode="auto">
          <a:xfrm>
            <a:off x="0" y="0"/>
            <a:ext cx="5275596" cy="6856413"/>
          </a:xfrm>
          <a:custGeom>
            <a:avLst/>
            <a:gdLst>
              <a:gd name="connsiteX0" fmla="*/ 0 w 6076950"/>
              <a:gd name="connsiteY0" fmla="*/ 0 h 6856413"/>
              <a:gd name="connsiteX1" fmla="*/ 6076950 w 6076950"/>
              <a:gd name="connsiteY1" fmla="*/ 0 h 6856413"/>
              <a:gd name="connsiteX2" fmla="*/ 6076950 w 6076950"/>
              <a:gd name="connsiteY2" fmla="*/ 6856413 h 6856413"/>
              <a:gd name="connsiteX3" fmla="*/ 0 w 6076950"/>
              <a:gd name="connsiteY3" fmla="*/ 6856413 h 6856413"/>
              <a:gd name="connsiteX4" fmla="*/ 0 w 6076950"/>
              <a:gd name="connsiteY4" fmla="*/ 0 h 6856413"/>
              <a:gd name="connsiteX0" fmla="*/ 0 w 6702206"/>
              <a:gd name="connsiteY0" fmla="*/ 0 h 6856413"/>
              <a:gd name="connsiteX1" fmla="*/ 6702206 w 6702206"/>
              <a:gd name="connsiteY1" fmla="*/ 9769 h 6856413"/>
              <a:gd name="connsiteX2" fmla="*/ 6076950 w 6702206"/>
              <a:gd name="connsiteY2" fmla="*/ 6856413 h 6856413"/>
              <a:gd name="connsiteX3" fmla="*/ 0 w 6702206"/>
              <a:gd name="connsiteY3" fmla="*/ 6856413 h 6856413"/>
              <a:gd name="connsiteX4" fmla="*/ 0 w 6702206"/>
              <a:gd name="connsiteY4" fmla="*/ 0 h 6856413"/>
              <a:gd name="connsiteX0" fmla="*/ 0 w 6702206"/>
              <a:gd name="connsiteY0" fmla="*/ 0 h 6856413"/>
              <a:gd name="connsiteX1" fmla="*/ 6702206 w 6702206"/>
              <a:gd name="connsiteY1" fmla="*/ 9769 h 6856413"/>
              <a:gd name="connsiteX2" fmla="*/ 3792893 w 6702206"/>
              <a:gd name="connsiteY2" fmla="*/ 6856413 h 6856413"/>
              <a:gd name="connsiteX3" fmla="*/ 0 w 6702206"/>
              <a:gd name="connsiteY3" fmla="*/ 6856413 h 6856413"/>
              <a:gd name="connsiteX4" fmla="*/ 0 w 6702206"/>
              <a:gd name="connsiteY4" fmla="*/ 0 h 6856413"/>
              <a:gd name="connsiteX0" fmla="*/ 0 w 6229244"/>
              <a:gd name="connsiteY0" fmla="*/ 0 h 6856413"/>
              <a:gd name="connsiteX1" fmla="*/ 6229244 w 6229244"/>
              <a:gd name="connsiteY1" fmla="*/ 0 h 6856413"/>
              <a:gd name="connsiteX2" fmla="*/ 3792893 w 6229244"/>
              <a:gd name="connsiteY2" fmla="*/ 6856413 h 6856413"/>
              <a:gd name="connsiteX3" fmla="*/ 0 w 6229244"/>
              <a:gd name="connsiteY3" fmla="*/ 6856413 h 6856413"/>
              <a:gd name="connsiteX4" fmla="*/ 0 w 6229244"/>
              <a:gd name="connsiteY4" fmla="*/ 0 h 6856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244" h="6856413">
                <a:moveTo>
                  <a:pt x="0" y="0"/>
                </a:moveTo>
                <a:lnTo>
                  <a:pt x="6229244" y="0"/>
                </a:lnTo>
                <a:lnTo>
                  <a:pt x="3792893" y="6856413"/>
                </a:lnTo>
                <a:lnTo>
                  <a:pt x="0" y="6856413"/>
                </a:lnTo>
                <a:lnTo>
                  <a:pt x="0" y="0"/>
                </a:lnTo>
                <a:close/>
              </a:path>
            </a:pathLst>
          </a:custGeom>
          <a:noFill/>
          <a:ln w="9525" algn="ctr">
            <a:noFill/>
            <a:miter lim="800000"/>
            <a:headEnd/>
            <a:tailEnd/>
          </a:ln>
          <a:effectLst/>
        </p:spPr>
        <p:txBody>
          <a:bodyPr/>
          <a:lstStyle/>
          <a:p>
            <a:r>
              <a:rPr lang="en-AU" smtClean="0"/>
              <a:t>Drag picture to placeholder or click icon to add</a:t>
            </a:r>
            <a:endParaRPr lang="en-US"/>
          </a:p>
        </p:txBody>
      </p:sp>
      <p:sp>
        <p:nvSpPr>
          <p:cNvPr id="11" name="Text Placeholder 11"/>
          <p:cNvSpPr>
            <a:spLocks noGrp="1"/>
          </p:cNvSpPr>
          <p:nvPr>
            <p:ph type="body" sz="quarter" idx="17" hasCustomPrompt="1"/>
          </p:nvPr>
        </p:nvSpPr>
        <p:spPr>
          <a:xfrm>
            <a:off x="5363523" y="2004787"/>
            <a:ext cx="6164902" cy="2561090"/>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indent="0">
              <a:lnSpc>
                <a:spcPct val="90000"/>
              </a:lnSpc>
              <a:spcAft>
                <a:spcPts val="1200"/>
              </a:spcAft>
              <a:buNone/>
              <a:defRPr lang="en-US" sz="2000" kern="1200" spc="-20" baseline="0" dirty="0"/>
            </a:lvl1pPr>
          </a:lstStyle>
          <a:p>
            <a:pPr lvl="0">
              <a:spcBef>
                <a:spcPts val="0"/>
              </a:spcBef>
              <a:spcAft>
                <a:spcPts val="800"/>
              </a:spcAft>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br>
              <a:rPr lang="en-AU" dirty="0" smtClean="0"/>
            </a:b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a:t>
            </a:r>
          </a:p>
          <a:p>
            <a:pPr lvl="0">
              <a:spcBef>
                <a:spcPts val="0"/>
              </a:spcBef>
              <a:spcAft>
                <a:spcPts val="800"/>
              </a:spcAft>
            </a:pPr>
            <a:r>
              <a:rPr lang="en-AU" dirty="0" smtClean="0"/>
              <a:t>– </a:t>
            </a:r>
            <a:r>
              <a:rPr lang="en-AU" dirty="0" err="1" smtClean="0"/>
              <a:t>Firstname</a:t>
            </a:r>
            <a:r>
              <a:rPr lang="en-AU" dirty="0" smtClean="0"/>
              <a:t> </a:t>
            </a:r>
            <a:r>
              <a:rPr lang="en-AU" dirty="0" err="1" smtClean="0"/>
              <a:t>Lastname</a:t>
            </a:r>
            <a:endParaRPr lang="en-US" dirty="0"/>
          </a:p>
        </p:txBody>
      </p:sp>
      <p:sp>
        <p:nvSpPr>
          <p:cNvPr id="6" name="Text Placeholder 7"/>
          <p:cNvSpPr>
            <a:spLocks noGrp="1"/>
          </p:cNvSpPr>
          <p:nvPr>
            <p:ph type="body" sz="quarter" idx="19" hasCustomPrompt="1"/>
          </p:nvPr>
        </p:nvSpPr>
        <p:spPr>
          <a:xfrm>
            <a:off x="5363524" y="6494282"/>
            <a:ext cx="4107854"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3949607491"/>
      </p:ext>
    </p:extLst>
  </p:cSld>
  <p:clrMapOvr>
    <a:masterClrMapping/>
  </p:clrMapOvr>
  <p:transition spd="med">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1425380" y="2182698"/>
            <a:ext cx="9091365" cy="1323439"/>
          </a:xfrm>
          <a:prstGeom prst="rect">
            <a:avLst/>
          </a:prstGeom>
          <a:noFill/>
        </p:spPr>
        <p:txBody>
          <a:bodyPr wrap="square" rtlCol="0">
            <a:spAutoFit/>
          </a:bodyPr>
          <a:lstStyle/>
          <a:p>
            <a:pPr algn="ctr" defTabSz="884071">
              <a:lnSpc>
                <a:spcPct val="80000"/>
              </a:lnSpc>
              <a:spcBef>
                <a:spcPts val="603"/>
              </a:spcBef>
              <a:defRPr/>
            </a:pPr>
            <a:r>
              <a:rPr lang="en-AU" sz="9600" kern="0" dirty="0" smtClean="0">
                <a:solidFill>
                  <a:srgbClr val="FFFFFF"/>
                </a:solidFill>
                <a:latin typeface="Franklin Gothic Medium"/>
                <a:cs typeface="Franklin Gothic Medium"/>
              </a:rPr>
              <a:t>IMAGE LAYOUTS</a:t>
            </a:r>
            <a:endParaRPr lang="en-US" sz="9600" kern="0" dirty="0" smtClean="0">
              <a:solidFill>
                <a:srgbClr val="FFFFFF"/>
              </a:solidFill>
              <a:latin typeface="Franklin Gothic Medium"/>
              <a:cs typeface="Franklin Gothic Medium"/>
            </a:endParaRPr>
          </a:p>
        </p:txBody>
      </p:sp>
    </p:spTree>
    <p:extLst>
      <p:ext uri="{BB962C8B-B14F-4D97-AF65-F5344CB8AC3E}">
        <p14:creationId xmlns:p14="http://schemas.microsoft.com/office/powerpoint/2010/main" val="2931787879"/>
      </p:ext>
    </p:extLst>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Moodboard_1">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24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0" name="Picture Placeholder 2"/>
          <p:cNvSpPr>
            <a:spLocks noGrp="1"/>
          </p:cNvSpPr>
          <p:nvPr>
            <p:ph type="pic" sz="quarter" idx="14"/>
          </p:nvPr>
        </p:nvSpPr>
        <p:spPr>
          <a:xfrm>
            <a:off x="2238805" y="324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1" name="Picture Placeholder 2"/>
          <p:cNvSpPr>
            <a:spLocks noGrp="1"/>
          </p:cNvSpPr>
          <p:nvPr>
            <p:ph type="pic" sz="quarter" idx="15"/>
          </p:nvPr>
        </p:nvSpPr>
        <p:spPr>
          <a:xfrm>
            <a:off x="3841022" y="324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2" name="Picture Placeholder 2"/>
          <p:cNvSpPr>
            <a:spLocks noGrp="1"/>
          </p:cNvSpPr>
          <p:nvPr>
            <p:ph type="pic" sz="quarter" idx="16"/>
          </p:nvPr>
        </p:nvSpPr>
        <p:spPr>
          <a:xfrm>
            <a:off x="5443239" y="324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3" name="Picture Placeholder 2"/>
          <p:cNvSpPr>
            <a:spLocks noGrp="1"/>
          </p:cNvSpPr>
          <p:nvPr>
            <p:ph type="pic" sz="quarter" idx="17"/>
          </p:nvPr>
        </p:nvSpPr>
        <p:spPr>
          <a:xfrm>
            <a:off x="7045456" y="324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4" name="Picture Placeholder 2"/>
          <p:cNvSpPr>
            <a:spLocks noGrp="1"/>
          </p:cNvSpPr>
          <p:nvPr>
            <p:ph type="pic" sz="quarter" idx="18"/>
          </p:nvPr>
        </p:nvSpPr>
        <p:spPr>
          <a:xfrm>
            <a:off x="8647673" y="324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5" name="Picture Placeholder 2"/>
          <p:cNvSpPr>
            <a:spLocks noGrp="1"/>
          </p:cNvSpPr>
          <p:nvPr>
            <p:ph type="pic" sz="quarter" idx="19"/>
          </p:nvPr>
        </p:nvSpPr>
        <p:spPr>
          <a:xfrm>
            <a:off x="10249888" y="324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58" name="Picture Placeholder 2"/>
          <p:cNvSpPr>
            <a:spLocks noGrp="1"/>
          </p:cNvSpPr>
          <p:nvPr>
            <p:ph type="pic" sz="quarter" idx="20"/>
          </p:nvPr>
        </p:nvSpPr>
        <p:spPr>
          <a:xfrm>
            <a:off x="636588" y="4997259"/>
            <a:ext cx="1278537" cy="1218508"/>
          </a:xfrm>
          <a:prstGeom prst="rect">
            <a:avLst/>
          </a:prstGeom>
        </p:spPr>
        <p:txBody>
          <a:bodyPr anchor="t">
            <a:noAutofit/>
          </a:bodyPr>
          <a:lstStyle>
            <a:lvl1pPr marL="0" indent="0" algn="ctr">
              <a:buNone/>
              <a:defRPr sz="1200"/>
            </a:lvl1pPr>
          </a:lstStyle>
          <a:p>
            <a:r>
              <a:rPr lang="en-AU" dirty="0" smtClean="0"/>
              <a:t>Drag picture to placeholder or click icon to add</a:t>
            </a:r>
            <a:endParaRPr lang="en-US" dirty="0"/>
          </a:p>
        </p:txBody>
      </p:sp>
      <p:sp>
        <p:nvSpPr>
          <p:cNvPr id="59" name="Picture Placeholder 2"/>
          <p:cNvSpPr>
            <a:spLocks noGrp="1"/>
          </p:cNvSpPr>
          <p:nvPr>
            <p:ph type="pic" sz="quarter" idx="21"/>
          </p:nvPr>
        </p:nvSpPr>
        <p:spPr>
          <a:xfrm>
            <a:off x="2238805" y="499725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0" name="Picture Placeholder 2"/>
          <p:cNvSpPr>
            <a:spLocks noGrp="1"/>
          </p:cNvSpPr>
          <p:nvPr>
            <p:ph type="pic" sz="quarter" idx="22"/>
          </p:nvPr>
        </p:nvSpPr>
        <p:spPr>
          <a:xfrm>
            <a:off x="3841022" y="499725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1" name="Picture Placeholder 2"/>
          <p:cNvSpPr>
            <a:spLocks noGrp="1"/>
          </p:cNvSpPr>
          <p:nvPr>
            <p:ph type="pic" sz="quarter" idx="23"/>
          </p:nvPr>
        </p:nvSpPr>
        <p:spPr>
          <a:xfrm>
            <a:off x="5443239" y="499725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2" name="Picture Placeholder 2"/>
          <p:cNvSpPr>
            <a:spLocks noGrp="1"/>
          </p:cNvSpPr>
          <p:nvPr>
            <p:ph type="pic" sz="quarter" idx="24"/>
          </p:nvPr>
        </p:nvSpPr>
        <p:spPr>
          <a:xfrm>
            <a:off x="7045456" y="499725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3" name="Picture Placeholder 2"/>
          <p:cNvSpPr>
            <a:spLocks noGrp="1"/>
          </p:cNvSpPr>
          <p:nvPr>
            <p:ph type="pic" sz="quarter" idx="25"/>
          </p:nvPr>
        </p:nvSpPr>
        <p:spPr>
          <a:xfrm>
            <a:off x="8647673" y="499725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4" name="Picture Placeholder 2"/>
          <p:cNvSpPr>
            <a:spLocks noGrp="1"/>
          </p:cNvSpPr>
          <p:nvPr>
            <p:ph type="pic" sz="quarter" idx="26"/>
          </p:nvPr>
        </p:nvSpPr>
        <p:spPr>
          <a:xfrm>
            <a:off x="10249888" y="499725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5" name="Picture Placeholder 2"/>
          <p:cNvSpPr>
            <a:spLocks noGrp="1"/>
          </p:cNvSpPr>
          <p:nvPr>
            <p:ph type="pic" sz="quarter" idx="27"/>
          </p:nvPr>
        </p:nvSpPr>
        <p:spPr>
          <a:xfrm>
            <a:off x="636588" y="3439558"/>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6" name="Picture Placeholder 2"/>
          <p:cNvSpPr>
            <a:spLocks noGrp="1"/>
          </p:cNvSpPr>
          <p:nvPr>
            <p:ph type="pic" sz="quarter" idx="28"/>
          </p:nvPr>
        </p:nvSpPr>
        <p:spPr>
          <a:xfrm>
            <a:off x="2238805" y="3439558"/>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7" name="Picture Placeholder 2"/>
          <p:cNvSpPr>
            <a:spLocks noGrp="1"/>
          </p:cNvSpPr>
          <p:nvPr>
            <p:ph type="pic" sz="quarter" idx="29"/>
          </p:nvPr>
        </p:nvSpPr>
        <p:spPr>
          <a:xfrm>
            <a:off x="3841022" y="3168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8" name="Picture Placeholder 2"/>
          <p:cNvSpPr>
            <a:spLocks noGrp="1"/>
          </p:cNvSpPr>
          <p:nvPr>
            <p:ph type="pic" sz="quarter" idx="30"/>
          </p:nvPr>
        </p:nvSpPr>
        <p:spPr>
          <a:xfrm>
            <a:off x="5443239" y="3439558"/>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9" name="Picture Placeholder 2"/>
          <p:cNvSpPr>
            <a:spLocks noGrp="1"/>
          </p:cNvSpPr>
          <p:nvPr>
            <p:ph type="pic" sz="quarter" idx="31"/>
          </p:nvPr>
        </p:nvSpPr>
        <p:spPr>
          <a:xfrm>
            <a:off x="7045456" y="3439558"/>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0" name="Picture Placeholder 2"/>
          <p:cNvSpPr>
            <a:spLocks noGrp="1"/>
          </p:cNvSpPr>
          <p:nvPr>
            <p:ph type="pic" sz="quarter" idx="32"/>
          </p:nvPr>
        </p:nvSpPr>
        <p:spPr>
          <a:xfrm>
            <a:off x="8647673" y="3439558"/>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1" name="Picture Placeholder 2"/>
          <p:cNvSpPr>
            <a:spLocks noGrp="1"/>
          </p:cNvSpPr>
          <p:nvPr>
            <p:ph type="pic" sz="quarter" idx="33"/>
          </p:nvPr>
        </p:nvSpPr>
        <p:spPr>
          <a:xfrm>
            <a:off x="10249888" y="3439558"/>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2" name="Picture Placeholder 2"/>
          <p:cNvSpPr>
            <a:spLocks noGrp="1"/>
          </p:cNvSpPr>
          <p:nvPr>
            <p:ph type="pic" sz="quarter" idx="34"/>
          </p:nvPr>
        </p:nvSpPr>
        <p:spPr>
          <a:xfrm>
            <a:off x="636588" y="1881856"/>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3" name="Picture Placeholder 2"/>
          <p:cNvSpPr>
            <a:spLocks noGrp="1"/>
          </p:cNvSpPr>
          <p:nvPr>
            <p:ph type="pic" sz="quarter" idx="35"/>
          </p:nvPr>
        </p:nvSpPr>
        <p:spPr>
          <a:xfrm>
            <a:off x="2238805" y="1881856"/>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4" name="Picture Placeholder 2"/>
          <p:cNvSpPr>
            <a:spLocks noGrp="1"/>
          </p:cNvSpPr>
          <p:nvPr>
            <p:ph type="pic" sz="quarter" idx="36"/>
          </p:nvPr>
        </p:nvSpPr>
        <p:spPr>
          <a:xfrm>
            <a:off x="3841022" y="1746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5" name="Picture Placeholder 2"/>
          <p:cNvSpPr>
            <a:spLocks noGrp="1"/>
          </p:cNvSpPr>
          <p:nvPr>
            <p:ph type="pic" sz="quarter" idx="37"/>
          </p:nvPr>
        </p:nvSpPr>
        <p:spPr>
          <a:xfrm>
            <a:off x="5443239" y="1881856"/>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6" name="Picture Placeholder 2"/>
          <p:cNvSpPr>
            <a:spLocks noGrp="1"/>
          </p:cNvSpPr>
          <p:nvPr>
            <p:ph type="pic" sz="quarter" idx="38"/>
          </p:nvPr>
        </p:nvSpPr>
        <p:spPr>
          <a:xfrm>
            <a:off x="7045456" y="1881856"/>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7" name="Picture Placeholder 2"/>
          <p:cNvSpPr>
            <a:spLocks noGrp="1"/>
          </p:cNvSpPr>
          <p:nvPr>
            <p:ph type="pic" sz="quarter" idx="39"/>
          </p:nvPr>
        </p:nvSpPr>
        <p:spPr>
          <a:xfrm>
            <a:off x="8647673" y="1881856"/>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8" name="Picture Placeholder 2"/>
          <p:cNvSpPr>
            <a:spLocks noGrp="1"/>
          </p:cNvSpPr>
          <p:nvPr>
            <p:ph type="pic" sz="quarter" idx="40"/>
          </p:nvPr>
        </p:nvSpPr>
        <p:spPr>
          <a:xfrm>
            <a:off x="10249888" y="1881856"/>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33"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4179456465"/>
      </p:ext>
    </p:extLst>
  </p:cSld>
  <p:clrMapOvr>
    <a:masterClrMapping/>
  </p:clrMapOvr>
  <p:transition spd="med">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Moodboard_1">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18387"/>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0" name="Picture Placeholder 2"/>
          <p:cNvSpPr>
            <a:spLocks noGrp="1"/>
          </p:cNvSpPr>
          <p:nvPr>
            <p:ph type="pic" sz="quarter" idx="14"/>
          </p:nvPr>
        </p:nvSpPr>
        <p:spPr>
          <a:xfrm>
            <a:off x="2238805" y="318387"/>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1" name="Picture Placeholder 2"/>
          <p:cNvSpPr>
            <a:spLocks noGrp="1"/>
          </p:cNvSpPr>
          <p:nvPr>
            <p:ph type="pic" sz="quarter" idx="15"/>
          </p:nvPr>
        </p:nvSpPr>
        <p:spPr>
          <a:xfrm>
            <a:off x="3841022" y="318387"/>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2" name="Picture Placeholder 2"/>
          <p:cNvSpPr>
            <a:spLocks noGrp="1"/>
          </p:cNvSpPr>
          <p:nvPr>
            <p:ph type="pic" sz="quarter" idx="16"/>
          </p:nvPr>
        </p:nvSpPr>
        <p:spPr>
          <a:xfrm>
            <a:off x="5443239" y="318387"/>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3" name="Picture Placeholder 2"/>
          <p:cNvSpPr>
            <a:spLocks noGrp="1"/>
          </p:cNvSpPr>
          <p:nvPr>
            <p:ph type="pic" sz="quarter" idx="17"/>
          </p:nvPr>
        </p:nvSpPr>
        <p:spPr>
          <a:xfrm>
            <a:off x="7045456" y="318387"/>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4" name="Picture Placeholder 2"/>
          <p:cNvSpPr>
            <a:spLocks noGrp="1"/>
          </p:cNvSpPr>
          <p:nvPr>
            <p:ph type="pic" sz="quarter" idx="18"/>
          </p:nvPr>
        </p:nvSpPr>
        <p:spPr>
          <a:xfrm>
            <a:off x="8647673" y="318387"/>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5" name="Picture Placeholder 2"/>
          <p:cNvSpPr>
            <a:spLocks noGrp="1"/>
          </p:cNvSpPr>
          <p:nvPr>
            <p:ph type="pic" sz="quarter" idx="19"/>
          </p:nvPr>
        </p:nvSpPr>
        <p:spPr>
          <a:xfrm>
            <a:off x="10249888" y="318387"/>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58" name="Picture Placeholder 2"/>
          <p:cNvSpPr>
            <a:spLocks noGrp="1"/>
          </p:cNvSpPr>
          <p:nvPr>
            <p:ph type="pic" sz="quarter" idx="20"/>
          </p:nvPr>
        </p:nvSpPr>
        <p:spPr>
          <a:xfrm>
            <a:off x="636588" y="4981579"/>
            <a:ext cx="1278537" cy="1218508"/>
          </a:xfrm>
          <a:prstGeom prst="rect">
            <a:avLst/>
          </a:prstGeom>
        </p:spPr>
        <p:txBody>
          <a:bodyPr anchor="t">
            <a:noAutofit/>
          </a:bodyPr>
          <a:lstStyle>
            <a:lvl1pPr marL="0" indent="0" algn="ctr">
              <a:buNone/>
              <a:defRPr sz="1200"/>
            </a:lvl1pPr>
          </a:lstStyle>
          <a:p>
            <a:r>
              <a:rPr lang="en-AU" dirty="0" smtClean="0"/>
              <a:t>Drag picture to placeholder or click icon to add</a:t>
            </a:r>
            <a:endParaRPr lang="en-US" dirty="0"/>
          </a:p>
        </p:txBody>
      </p:sp>
      <p:sp>
        <p:nvSpPr>
          <p:cNvPr id="59" name="Picture Placeholder 2"/>
          <p:cNvSpPr>
            <a:spLocks noGrp="1"/>
          </p:cNvSpPr>
          <p:nvPr>
            <p:ph type="pic" sz="quarter" idx="21"/>
          </p:nvPr>
        </p:nvSpPr>
        <p:spPr>
          <a:xfrm>
            <a:off x="2238805" y="498157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0" name="Picture Placeholder 2"/>
          <p:cNvSpPr>
            <a:spLocks noGrp="1"/>
          </p:cNvSpPr>
          <p:nvPr>
            <p:ph type="pic" sz="quarter" idx="22"/>
          </p:nvPr>
        </p:nvSpPr>
        <p:spPr>
          <a:xfrm>
            <a:off x="3841022" y="498157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1" name="Picture Placeholder 2"/>
          <p:cNvSpPr>
            <a:spLocks noGrp="1"/>
          </p:cNvSpPr>
          <p:nvPr>
            <p:ph type="pic" sz="quarter" idx="23"/>
          </p:nvPr>
        </p:nvSpPr>
        <p:spPr>
          <a:xfrm>
            <a:off x="5443239" y="498157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2" name="Picture Placeholder 2"/>
          <p:cNvSpPr>
            <a:spLocks noGrp="1"/>
          </p:cNvSpPr>
          <p:nvPr>
            <p:ph type="pic" sz="quarter" idx="24"/>
          </p:nvPr>
        </p:nvSpPr>
        <p:spPr>
          <a:xfrm>
            <a:off x="7045456" y="498157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3" name="Picture Placeholder 2"/>
          <p:cNvSpPr>
            <a:spLocks noGrp="1"/>
          </p:cNvSpPr>
          <p:nvPr>
            <p:ph type="pic" sz="quarter" idx="25"/>
          </p:nvPr>
        </p:nvSpPr>
        <p:spPr>
          <a:xfrm>
            <a:off x="8647673" y="498157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4" name="Picture Placeholder 2"/>
          <p:cNvSpPr>
            <a:spLocks noGrp="1"/>
          </p:cNvSpPr>
          <p:nvPr>
            <p:ph type="pic" sz="quarter" idx="26"/>
          </p:nvPr>
        </p:nvSpPr>
        <p:spPr>
          <a:xfrm>
            <a:off x="10249888" y="498157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5" name="Picture Placeholder 2"/>
          <p:cNvSpPr>
            <a:spLocks noGrp="1"/>
          </p:cNvSpPr>
          <p:nvPr>
            <p:ph type="pic" sz="quarter" idx="27"/>
          </p:nvPr>
        </p:nvSpPr>
        <p:spPr>
          <a:xfrm>
            <a:off x="636588" y="3427181"/>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6" name="Picture Placeholder 2"/>
          <p:cNvSpPr>
            <a:spLocks noGrp="1"/>
          </p:cNvSpPr>
          <p:nvPr>
            <p:ph type="pic" sz="quarter" idx="28"/>
          </p:nvPr>
        </p:nvSpPr>
        <p:spPr>
          <a:xfrm>
            <a:off x="2238805" y="3427181"/>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dirty="0"/>
          </a:p>
        </p:txBody>
      </p:sp>
      <p:sp>
        <p:nvSpPr>
          <p:cNvPr id="70" name="Picture Placeholder 2"/>
          <p:cNvSpPr>
            <a:spLocks noGrp="1"/>
          </p:cNvSpPr>
          <p:nvPr>
            <p:ph type="pic" sz="quarter" idx="32"/>
          </p:nvPr>
        </p:nvSpPr>
        <p:spPr>
          <a:xfrm>
            <a:off x="8647673" y="3427181"/>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dirty="0"/>
          </a:p>
        </p:txBody>
      </p:sp>
      <p:sp>
        <p:nvSpPr>
          <p:cNvPr id="71" name="Picture Placeholder 2"/>
          <p:cNvSpPr>
            <a:spLocks noGrp="1"/>
          </p:cNvSpPr>
          <p:nvPr>
            <p:ph type="pic" sz="quarter" idx="33"/>
          </p:nvPr>
        </p:nvSpPr>
        <p:spPr>
          <a:xfrm>
            <a:off x="10249888" y="3427181"/>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2" name="Picture Placeholder 2"/>
          <p:cNvSpPr>
            <a:spLocks noGrp="1"/>
          </p:cNvSpPr>
          <p:nvPr>
            <p:ph type="pic" sz="quarter" idx="34"/>
          </p:nvPr>
        </p:nvSpPr>
        <p:spPr>
          <a:xfrm>
            <a:off x="636588" y="187278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3" name="Picture Placeholder 2"/>
          <p:cNvSpPr>
            <a:spLocks noGrp="1"/>
          </p:cNvSpPr>
          <p:nvPr>
            <p:ph type="pic" sz="quarter" idx="35"/>
          </p:nvPr>
        </p:nvSpPr>
        <p:spPr>
          <a:xfrm>
            <a:off x="2238805" y="187278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dirty="0"/>
          </a:p>
        </p:txBody>
      </p:sp>
      <p:sp>
        <p:nvSpPr>
          <p:cNvPr id="77" name="Picture Placeholder 2"/>
          <p:cNvSpPr>
            <a:spLocks noGrp="1"/>
          </p:cNvSpPr>
          <p:nvPr>
            <p:ph type="pic" sz="quarter" idx="39"/>
          </p:nvPr>
        </p:nvSpPr>
        <p:spPr>
          <a:xfrm>
            <a:off x="8647673" y="187278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dirty="0"/>
          </a:p>
        </p:txBody>
      </p:sp>
      <p:sp>
        <p:nvSpPr>
          <p:cNvPr id="78" name="Picture Placeholder 2"/>
          <p:cNvSpPr>
            <a:spLocks noGrp="1"/>
          </p:cNvSpPr>
          <p:nvPr>
            <p:ph type="pic" sz="quarter" idx="40"/>
          </p:nvPr>
        </p:nvSpPr>
        <p:spPr>
          <a:xfrm>
            <a:off x="10249888" y="187278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26"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2435904012"/>
      </p:ext>
    </p:extLst>
  </p:cSld>
  <p:clrMapOvr>
    <a:masterClrMapping/>
  </p:clrMapOvr>
  <p:transition spd="med">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Moodboard_3">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11150"/>
            <a:ext cx="4378723" cy="3113088"/>
          </a:xfrm>
          <a:prstGeom prst="rect">
            <a:avLst/>
          </a:prstGeom>
        </p:spPr>
        <p:txBody>
          <a:bodyPr>
            <a:normAutofit/>
          </a:bodyPr>
          <a:lstStyle>
            <a:lvl1pPr marL="0" indent="0" algn="ctr">
              <a:buNone/>
              <a:defRPr sz="1200"/>
            </a:lvl1pPr>
          </a:lstStyle>
          <a:p>
            <a:r>
              <a:rPr lang="en-AU" smtClean="0"/>
              <a:t>Drag picture to placeholder or click icon to add</a:t>
            </a:r>
            <a:endParaRPr lang="en-US"/>
          </a:p>
        </p:txBody>
      </p:sp>
      <p:sp>
        <p:nvSpPr>
          <p:cNvPr id="12" name="Picture Placeholder 2"/>
          <p:cNvSpPr>
            <a:spLocks noGrp="1"/>
          </p:cNvSpPr>
          <p:nvPr>
            <p:ph type="pic" sz="quarter" idx="16"/>
          </p:nvPr>
        </p:nvSpPr>
        <p:spPr>
          <a:xfrm>
            <a:off x="5242175" y="314840"/>
            <a:ext cx="1753538" cy="1479929"/>
          </a:xfrm>
          <a:prstGeom prst="rect">
            <a:avLst/>
          </a:prstGeom>
        </p:spPr>
        <p:txBody>
          <a:bodyPr>
            <a:normAutofit/>
          </a:bodyPr>
          <a:lstStyle>
            <a:lvl1pPr marL="0" indent="0" algn="ctr">
              <a:buNone/>
              <a:defRPr sz="1200"/>
            </a:lvl1pPr>
          </a:lstStyle>
          <a:p>
            <a:r>
              <a:rPr lang="en-AU" smtClean="0"/>
              <a:t>Drag picture to placeholder or click icon to add</a:t>
            </a:r>
            <a:endParaRPr lang="en-US"/>
          </a:p>
        </p:txBody>
      </p:sp>
      <p:sp>
        <p:nvSpPr>
          <p:cNvPr id="15" name="Picture Placeholder 2"/>
          <p:cNvSpPr>
            <a:spLocks noGrp="1"/>
          </p:cNvSpPr>
          <p:nvPr>
            <p:ph type="pic" sz="quarter" idx="19"/>
          </p:nvPr>
        </p:nvSpPr>
        <p:spPr>
          <a:xfrm>
            <a:off x="7149700" y="311150"/>
            <a:ext cx="4378725" cy="3113088"/>
          </a:xfrm>
          <a:prstGeom prst="rect">
            <a:avLst/>
          </a:prstGeom>
        </p:spPr>
        <p:txBody>
          <a:bodyPr>
            <a:normAutofit/>
          </a:bodyPr>
          <a:lstStyle>
            <a:lvl1pPr marL="0" indent="0" algn="ctr">
              <a:buNone/>
              <a:defRPr sz="1200"/>
            </a:lvl1pPr>
          </a:lstStyle>
          <a:p>
            <a:r>
              <a:rPr lang="en-AU" smtClean="0"/>
              <a:t>Drag picture to placeholder or click icon to add</a:t>
            </a:r>
            <a:endParaRPr lang="en-US" dirty="0"/>
          </a:p>
        </p:txBody>
      </p:sp>
      <p:sp>
        <p:nvSpPr>
          <p:cNvPr id="58" name="Picture Placeholder 2"/>
          <p:cNvSpPr>
            <a:spLocks noGrp="1"/>
          </p:cNvSpPr>
          <p:nvPr>
            <p:ph type="pic" sz="quarter" idx="20"/>
          </p:nvPr>
        </p:nvSpPr>
        <p:spPr>
          <a:xfrm>
            <a:off x="636588" y="5015726"/>
            <a:ext cx="1278537" cy="1218508"/>
          </a:xfrm>
          <a:prstGeom prst="rect">
            <a:avLst/>
          </a:prstGeom>
        </p:spPr>
        <p:txBody>
          <a:bodyPr>
            <a:noAutofit/>
          </a:bodyPr>
          <a:lstStyle>
            <a:lvl1pPr marL="0" indent="0" algn="ctr">
              <a:buNone/>
              <a:defRPr sz="1200"/>
            </a:lvl1pPr>
          </a:lstStyle>
          <a:p>
            <a:r>
              <a:rPr lang="en-AU" smtClean="0"/>
              <a:t>Drag picture to placeholder or click icon to add</a:t>
            </a:r>
            <a:endParaRPr lang="en-US"/>
          </a:p>
        </p:txBody>
      </p:sp>
      <p:sp>
        <p:nvSpPr>
          <p:cNvPr id="59" name="Picture Placeholder 2"/>
          <p:cNvSpPr>
            <a:spLocks noGrp="1"/>
          </p:cNvSpPr>
          <p:nvPr>
            <p:ph type="pic" sz="quarter" idx="21"/>
          </p:nvPr>
        </p:nvSpPr>
        <p:spPr>
          <a:xfrm>
            <a:off x="2071323" y="5015726"/>
            <a:ext cx="1278537" cy="1218508"/>
          </a:xfrm>
          <a:prstGeom prst="rect">
            <a:avLst/>
          </a:prstGeom>
        </p:spPr>
        <p:txBody>
          <a:bodyPr>
            <a:noAutofit/>
          </a:bodyPr>
          <a:lstStyle>
            <a:lvl1pPr marL="0" indent="0" algn="ctr">
              <a:buNone/>
              <a:defRPr sz="1200"/>
            </a:lvl1pPr>
          </a:lstStyle>
          <a:p>
            <a:r>
              <a:rPr lang="en-AU" smtClean="0"/>
              <a:t>Drag picture to placeholder or click icon to add</a:t>
            </a:r>
            <a:endParaRPr lang="en-US"/>
          </a:p>
        </p:txBody>
      </p:sp>
      <p:sp>
        <p:nvSpPr>
          <p:cNvPr id="62" name="Picture Placeholder 2"/>
          <p:cNvSpPr>
            <a:spLocks noGrp="1"/>
          </p:cNvSpPr>
          <p:nvPr>
            <p:ph type="pic" sz="quarter" idx="24"/>
          </p:nvPr>
        </p:nvSpPr>
        <p:spPr>
          <a:xfrm>
            <a:off x="7149700" y="5015726"/>
            <a:ext cx="1278537" cy="1218508"/>
          </a:xfrm>
          <a:prstGeom prst="rect">
            <a:avLst/>
          </a:prstGeom>
        </p:spPr>
        <p:txBody>
          <a:bodyPr>
            <a:noAutofit/>
          </a:bodyPr>
          <a:lstStyle>
            <a:lvl1pPr marL="0" indent="0" algn="ctr">
              <a:buNone/>
              <a:defRPr sz="1200"/>
            </a:lvl1pPr>
          </a:lstStyle>
          <a:p>
            <a:r>
              <a:rPr lang="en-AU" smtClean="0"/>
              <a:t>Drag picture to placeholder or click icon to add</a:t>
            </a:r>
            <a:endParaRPr lang="en-US"/>
          </a:p>
        </p:txBody>
      </p:sp>
      <p:sp>
        <p:nvSpPr>
          <p:cNvPr id="64" name="Picture Placeholder 2"/>
          <p:cNvSpPr>
            <a:spLocks noGrp="1"/>
          </p:cNvSpPr>
          <p:nvPr>
            <p:ph type="pic" sz="quarter" idx="26"/>
          </p:nvPr>
        </p:nvSpPr>
        <p:spPr>
          <a:xfrm>
            <a:off x="8579690" y="3529025"/>
            <a:ext cx="2948736" cy="2705209"/>
          </a:xfrm>
          <a:prstGeom prst="rect">
            <a:avLst/>
          </a:prstGeom>
        </p:spPr>
        <p:txBody>
          <a:bodyPr>
            <a:normAutofit/>
          </a:bodyPr>
          <a:lstStyle>
            <a:lvl1pPr marL="0" indent="0" algn="ctr">
              <a:buNone/>
              <a:defRPr sz="1200"/>
            </a:lvl1pPr>
          </a:lstStyle>
          <a:p>
            <a:r>
              <a:rPr lang="en-AU" smtClean="0"/>
              <a:t>Drag picture to placeholder or click icon to add</a:t>
            </a:r>
            <a:endParaRPr lang="en-US"/>
          </a:p>
        </p:txBody>
      </p:sp>
      <p:sp>
        <p:nvSpPr>
          <p:cNvPr id="65" name="Picture Placeholder 2"/>
          <p:cNvSpPr>
            <a:spLocks noGrp="1"/>
          </p:cNvSpPr>
          <p:nvPr>
            <p:ph type="pic" sz="quarter" idx="27"/>
          </p:nvPr>
        </p:nvSpPr>
        <p:spPr>
          <a:xfrm>
            <a:off x="636588" y="3529025"/>
            <a:ext cx="1278537" cy="1218508"/>
          </a:xfrm>
          <a:prstGeom prst="rect">
            <a:avLst/>
          </a:prstGeom>
        </p:spPr>
        <p:txBody>
          <a:bodyPr>
            <a:noAutofit/>
          </a:bodyPr>
          <a:lstStyle>
            <a:lvl1pPr marL="0" indent="0" algn="ctr">
              <a:buNone/>
              <a:defRPr sz="1200"/>
            </a:lvl1pPr>
          </a:lstStyle>
          <a:p>
            <a:r>
              <a:rPr lang="en-AU" smtClean="0"/>
              <a:t>Drag picture to placeholder or click icon to add</a:t>
            </a:r>
            <a:endParaRPr lang="en-US"/>
          </a:p>
        </p:txBody>
      </p:sp>
      <p:sp>
        <p:nvSpPr>
          <p:cNvPr id="66" name="Picture Placeholder 2"/>
          <p:cNvSpPr>
            <a:spLocks noGrp="1"/>
          </p:cNvSpPr>
          <p:nvPr>
            <p:ph type="pic" sz="quarter" idx="28"/>
          </p:nvPr>
        </p:nvSpPr>
        <p:spPr>
          <a:xfrm>
            <a:off x="2071323" y="3529025"/>
            <a:ext cx="1278537" cy="1218508"/>
          </a:xfrm>
          <a:prstGeom prst="rect">
            <a:avLst/>
          </a:prstGeom>
        </p:spPr>
        <p:txBody>
          <a:bodyPr>
            <a:noAutofit/>
          </a:bodyPr>
          <a:lstStyle>
            <a:lvl1pPr marL="0" indent="0" algn="ctr">
              <a:buNone/>
              <a:defRPr sz="1200"/>
            </a:lvl1pPr>
          </a:lstStyle>
          <a:p>
            <a:r>
              <a:rPr lang="en-AU" smtClean="0"/>
              <a:t>Drag picture to placeholder or click icon to add</a:t>
            </a:r>
            <a:endParaRPr lang="en-US" dirty="0"/>
          </a:p>
        </p:txBody>
      </p:sp>
      <p:sp>
        <p:nvSpPr>
          <p:cNvPr id="67" name="Picture Placeholder 2"/>
          <p:cNvSpPr>
            <a:spLocks noGrp="1"/>
          </p:cNvSpPr>
          <p:nvPr>
            <p:ph type="pic" sz="quarter" idx="29"/>
          </p:nvPr>
        </p:nvSpPr>
        <p:spPr>
          <a:xfrm>
            <a:off x="3545175" y="3529024"/>
            <a:ext cx="3450538" cy="2705209"/>
          </a:xfrm>
          <a:prstGeom prst="rect">
            <a:avLst/>
          </a:prstGeom>
        </p:spPr>
        <p:txBody>
          <a:bodyPr>
            <a:normAutofit/>
          </a:bodyPr>
          <a:lstStyle>
            <a:lvl1pPr marL="0" indent="0" algn="ctr">
              <a:buNone/>
              <a:defRPr sz="1200"/>
            </a:lvl1pPr>
          </a:lstStyle>
          <a:p>
            <a:r>
              <a:rPr lang="en-AU" smtClean="0"/>
              <a:t>Drag picture to placeholder or click icon to add</a:t>
            </a:r>
            <a:endParaRPr lang="en-US"/>
          </a:p>
        </p:txBody>
      </p:sp>
      <p:sp>
        <p:nvSpPr>
          <p:cNvPr id="69" name="Picture Placeholder 2"/>
          <p:cNvSpPr>
            <a:spLocks noGrp="1"/>
          </p:cNvSpPr>
          <p:nvPr>
            <p:ph type="pic" sz="quarter" idx="31"/>
          </p:nvPr>
        </p:nvSpPr>
        <p:spPr>
          <a:xfrm>
            <a:off x="7149700" y="3529025"/>
            <a:ext cx="1278537" cy="1218508"/>
          </a:xfrm>
          <a:prstGeom prst="rect">
            <a:avLst/>
          </a:prstGeom>
        </p:spPr>
        <p:txBody>
          <a:bodyPr>
            <a:noAutofit/>
          </a:bodyPr>
          <a:lstStyle>
            <a:lvl1pPr marL="0" indent="0" algn="ctr">
              <a:buNone/>
              <a:defRPr sz="1200"/>
            </a:lvl1pPr>
          </a:lstStyle>
          <a:p>
            <a:r>
              <a:rPr lang="en-AU" smtClean="0"/>
              <a:t>Drag picture to placeholder or click icon to add</a:t>
            </a:r>
            <a:endParaRPr lang="en-US" dirty="0"/>
          </a:p>
        </p:txBody>
      </p:sp>
      <p:sp>
        <p:nvSpPr>
          <p:cNvPr id="75" name="Picture Placeholder 2"/>
          <p:cNvSpPr>
            <a:spLocks noGrp="1"/>
          </p:cNvSpPr>
          <p:nvPr>
            <p:ph type="pic" sz="quarter" idx="37"/>
          </p:nvPr>
        </p:nvSpPr>
        <p:spPr>
          <a:xfrm>
            <a:off x="5242175" y="1944309"/>
            <a:ext cx="1753538" cy="1479929"/>
          </a:xfrm>
          <a:prstGeom prst="rect">
            <a:avLst/>
          </a:prstGeom>
        </p:spPr>
        <p:txBody>
          <a:bodyPr>
            <a:normAutofit/>
          </a:bodyPr>
          <a:lstStyle>
            <a:lvl1pPr marL="0" indent="0" algn="ctr">
              <a:buNone/>
              <a:defRPr sz="1200"/>
            </a:lvl1pPr>
          </a:lstStyle>
          <a:p>
            <a:r>
              <a:rPr lang="en-AU" smtClean="0"/>
              <a:t>Drag picture to placeholder or click icon to add</a:t>
            </a:r>
            <a:endParaRPr lang="en-US" dirty="0"/>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16"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3044144950"/>
      </p:ext>
    </p:extLst>
  </p:cSld>
  <p:clrMapOvr>
    <a:masterClrMapping/>
  </p:clrMapOvr>
  <p:transition spd="med">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Moodboard_4">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11150"/>
            <a:ext cx="4644627" cy="5904617"/>
          </a:xfrm>
          <a:prstGeom prst="rect">
            <a:avLst/>
          </a:prstGeom>
        </p:spPr>
        <p:txBody>
          <a:bodyPr>
            <a:normAutofit/>
          </a:bodyPr>
          <a:lstStyle>
            <a:lvl1pPr marL="0" indent="0" algn="ctr">
              <a:buNone/>
              <a:defRPr sz="1400"/>
            </a:lvl1pPr>
          </a:lstStyle>
          <a:p>
            <a:r>
              <a:rPr lang="en-AU" smtClean="0"/>
              <a:t>Drag picture to placeholder or click icon to add</a:t>
            </a:r>
            <a:endParaRPr lang="en-US"/>
          </a:p>
        </p:txBody>
      </p:sp>
      <p:sp>
        <p:nvSpPr>
          <p:cNvPr id="12" name="Picture Placeholder 2"/>
          <p:cNvSpPr>
            <a:spLocks noGrp="1"/>
          </p:cNvSpPr>
          <p:nvPr>
            <p:ph type="pic" sz="quarter" idx="16"/>
          </p:nvPr>
        </p:nvSpPr>
        <p:spPr>
          <a:xfrm>
            <a:off x="10249888" y="309250"/>
            <a:ext cx="1278537" cy="1218508"/>
          </a:xfrm>
          <a:prstGeom prst="rect">
            <a:avLst/>
          </a:prstGeom>
        </p:spPr>
        <p:txBody>
          <a:bodyPr>
            <a:noAutofit/>
          </a:bodyPr>
          <a:lstStyle>
            <a:lvl1pPr marL="0" indent="0" algn="ctr">
              <a:buNone/>
              <a:defRPr sz="1400"/>
            </a:lvl1pPr>
          </a:lstStyle>
          <a:p>
            <a:r>
              <a:rPr lang="en-AU" smtClean="0"/>
              <a:t>Drag picture to placeholder or click icon to add</a:t>
            </a:r>
            <a:endParaRPr lang="en-US"/>
          </a:p>
        </p:txBody>
      </p:sp>
      <p:sp>
        <p:nvSpPr>
          <p:cNvPr id="15" name="Picture Placeholder 2"/>
          <p:cNvSpPr>
            <a:spLocks noGrp="1"/>
          </p:cNvSpPr>
          <p:nvPr>
            <p:ph type="pic" sz="quarter" idx="19"/>
          </p:nvPr>
        </p:nvSpPr>
        <p:spPr>
          <a:xfrm>
            <a:off x="5445620" y="311150"/>
            <a:ext cx="4671111" cy="2705209"/>
          </a:xfrm>
          <a:prstGeom prst="rect">
            <a:avLst/>
          </a:prstGeom>
        </p:spPr>
        <p:txBody>
          <a:bodyPr>
            <a:normAutofit/>
          </a:bodyPr>
          <a:lstStyle>
            <a:lvl1pPr marL="0" indent="0" algn="ctr">
              <a:buNone/>
              <a:defRPr sz="1400"/>
            </a:lvl1pPr>
          </a:lstStyle>
          <a:p>
            <a:r>
              <a:rPr lang="en-AU" smtClean="0"/>
              <a:t>Drag picture to placeholder or click icon to add</a:t>
            </a:r>
            <a:endParaRPr lang="en-US"/>
          </a:p>
        </p:txBody>
      </p:sp>
      <p:sp>
        <p:nvSpPr>
          <p:cNvPr id="59" name="Picture Placeholder 2"/>
          <p:cNvSpPr>
            <a:spLocks noGrp="1"/>
          </p:cNvSpPr>
          <p:nvPr>
            <p:ph type="pic" sz="quarter" idx="21"/>
          </p:nvPr>
        </p:nvSpPr>
        <p:spPr>
          <a:xfrm>
            <a:off x="5445620" y="4804200"/>
            <a:ext cx="1465196" cy="1442117"/>
          </a:xfrm>
          <a:prstGeom prst="rect">
            <a:avLst/>
          </a:prstGeom>
        </p:spPr>
        <p:txBody>
          <a:bodyPr>
            <a:noAutofit/>
          </a:bodyPr>
          <a:lstStyle>
            <a:lvl1pPr marL="0" indent="0" algn="ctr">
              <a:buNone/>
              <a:defRPr sz="1400"/>
            </a:lvl1pPr>
          </a:lstStyle>
          <a:p>
            <a:r>
              <a:rPr lang="en-AU" smtClean="0"/>
              <a:t>Drag picture to placeholder or click icon to add</a:t>
            </a:r>
            <a:endParaRPr lang="en-US" dirty="0"/>
          </a:p>
        </p:txBody>
      </p:sp>
      <p:sp>
        <p:nvSpPr>
          <p:cNvPr id="62" name="Picture Placeholder 2"/>
          <p:cNvSpPr>
            <a:spLocks noGrp="1"/>
          </p:cNvSpPr>
          <p:nvPr>
            <p:ph type="pic" sz="quarter" idx="24"/>
          </p:nvPr>
        </p:nvSpPr>
        <p:spPr>
          <a:xfrm>
            <a:off x="7059673" y="4804201"/>
            <a:ext cx="1465196" cy="1442117"/>
          </a:xfrm>
          <a:prstGeom prst="rect">
            <a:avLst/>
          </a:prstGeom>
        </p:spPr>
        <p:txBody>
          <a:bodyPr>
            <a:noAutofit/>
          </a:bodyPr>
          <a:lstStyle>
            <a:lvl1pPr marL="0" indent="0" algn="ctr">
              <a:buNone/>
              <a:defRPr sz="1400"/>
            </a:lvl1pPr>
          </a:lstStyle>
          <a:p>
            <a:r>
              <a:rPr lang="en-AU" dirty="0" smtClean="0"/>
              <a:t>Drag picture to placeholder or click icon to add</a:t>
            </a:r>
            <a:endParaRPr lang="en-US" dirty="0"/>
          </a:p>
        </p:txBody>
      </p:sp>
      <p:sp>
        <p:nvSpPr>
          <p:cNvPr id="64" name="Picture Placeholder 2"/>
          <p:cNvSpPr>
            <a:spLocks noGrp="1"/>
          </p:cNvSpPr>
          <p:nvPr>
            <p:ph type="pic" sz="quarter" idx="26"/>
          </p:nvPr>
        </p:nvSpPr>
        <p:spPr>
          <a:xfrm>
            <a:off x="8699793" y="3214816"/>
            <a:ext cx="2828632" cy="3000951"/>
          </a:xfrm>
          <a:prstGeom prst="rect">
            <a:avLst/>
          </a:prstGeom>
        </p:spPr>
        <p:txBody>
          <a:bodyPr>
            <a:normAutofit/>
          </a:bodyPr>
          <a:lstStyle>
            <a:lvl1pPr marL="0" indent="0" algn="ctr">
              <a:buNone/>
              <a:defRPr sz="1400"/>
            </a:lvl1pPr>
          </a:lstStyle>
          <a:p>
            <a:r>
              <a:rPr lang="en-AU" dirty="0" smtClean="0"/>
              <a:t>Drag picture to placeholder or click icon to add</a:t>
            </a:r>
            <a:endParaRPr lang="en-US" dirty="0"/>
          </a:p>
        </p:txBody>
      </p:sp>
      <p:sp>
        <p:nvSpPr>
          <p:cNvPr id="66" name="Picture Placeholder 2"/>
          <p:cNvSpPr>
            <a:spLocks noGrp="1"/>
          </p:cNvSpPr>
          <p:nvPr>
            <p:ph type="pic" sz="quarter" idx="28"/>
          </p:nvPr>
        </p:nvSpPr>
        <p:spPr>
          <a:xfrm>
            <a:off x="5445620" y="3214815"/>
            <a:ext cx="1465196" cy="1442117"/>
          </a:xfrm>
          <a:prstGeom prst="rect">
            <a:avLst/>
          </a:prstGeom>
        </p:spPr>
        <p:txBody>
          <a:bodyPr>
            <a:noAutofit/>
          </a:bodyPr>
          <a:lstStyle>
            <a:lvl1pPr marL="0" indent="0" algn="ctr">
              <a:buNone/>
              <a:defRPr sz="1400"/>
            </a:lvl1pPr>
          </a:lstStyle>
          <a:p>
            <a:r>
              <a:rPr lang="en-AU" smtClean="0"/>
              <a:t>Drag picture to placeholder or click icon to add</a:t>
            </a:r>
            <a:endParaRPr lang="en-US"/>
          </a:p>
        </p:txBody>
      </p:sp>
      <p:sp>
        <p:nvSpPr>
          <p:cNvPr id="69" name="Picture Placeholder 2"/>
          <p:cNvSpPr>
            <a:spLocks noGrp="1"/>
          </p:cNvSpPr>
          <p:nvPr>
            <p:ph type="pic" sz="quarter" idx="31"/>
          </p:nvPr>
        </p:nvSpPr>
        <p:spPr>
          <a:xfrm>
            <a:off x="7059673" y="3214815"/>
            <a:ext cx="1465196" cy="1442117"/>
          </a:xfrm>
          <a:prstGeom prst="rect">
            <a:avLst/>
          </a:prstGeom>
        </p:spPr>
        <p:txBody>
          <a:bodyPr>
            <a:noAutofit/>
          </a:bodyPr>
          <a:lstStyle>
            <a:lvl1pPr marL="0" indent="0" algn="ctr">
              <a:buNone/>
              <a:defRPr sz="1400"/>
            </a:lvl1pPr>
          </a:lstStyle>
          <a:p>
            <a:r>
              <a:rPr lang="en-AU" dirty="0" smtClean="0"/>
              <a:t>Drag picture to placeholder or click icon to add</a:t>
            </a:r>
            <a:endParaRPr lang="en-US" dirty="0"/>
          </a:p>
        </p:txBody>
      </p:sp>
      <p:sp>
        <p:nvSpPr>
          <p:cNvPr id="75" name="Picture Placeholder 2"/>
          <p:cNvSpPr>
            <a:spLocks noGrp="1"/>
          </p:cNvSpPr>
          <p:nvPr>
            <p:ph type="pic" sz="quarter" idx="37"/>
          </p:nvPr>
        </p:nvSpPr>
        <p:spPr>
          <a:xfrm>
            <a:off x="10249888" y="1795951"/>
            <a:ext cx="1278537" cy="1218508"/>
          </a:xfrm>
          <a:prstGeom prst="rect">
            <a:avLst/>
          </a:prstGeom>
        </p:spPr>
        <p:txBody>
          <a:bodyPr>
            <a:noAutofit/>
          </a:bodyPr>
          <a:lstStyle>
            <a:lvl1pPr marL="0" indent="0" algn="ctr">
              <a:buNone/>
              <a:defRPr sz="1400"/>
            </a:lvl1pPr>
          </a:lstStyle>
          <a:p>
            <a:r>
              <a:rPr lang="en-AU" smtClean="0"/>
              <a:t>Drag picture to placeholder or click icon to add</a:t>
            </a:r>
            <a:endParaRPr lang="en-US"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13"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658634995"/>
      </p:ext>
    </p:extLst>
  </p:cSld>
  <p:clrMapOvr>
    <a:masterClrMapping/>
  </p:clrMapOvr>
  <p:transition spd="med">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x3 images + text w/head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8" y="45722"/>
            <a:ext cx="10891837" cy="1090928"/>
          </a:xfrm>
        </p:spPr>
        <p:txBody>
          <a:bodyPr/>
          <a:lstStyle>
            <a:lvl1pPr>
              <a:defRPr cap="all">
                <a:latin typeface="Franklin Gothic Medium"/>
                <a:cs typeface="Franklin Gothic Medium"/>
              </a:defRPr>
            </a:lvl1pPr>
          </a:lstStyle>
          <a:p>
            <a:r>
              <a:rPr lang="en-GB" noProof="0" dirty="0" smtClean="0"/>
              <a:t>Click to edit master title style</a:t>
            </a:r>
            <a:endParaRPr lang="en-GB" noProof="0" dirty="0"/>
          </a:p>
        </p:txBody>
      </p:sp>
      <p:sp>
        <p:nvSpPr>
          <p:cNvPr id="11" name="Text Placeholder 11"/>
          <p:cNvSpPr>
            <a:spLocks noGrp="1"/>
          </p:cNvSpPr>
          <p:nvPr>
            <p:ph type="body" sz="quarter" idx="18" hasCustomPrompt="1"/>
          </p:nvPr>
        </p:nvSpPr>
        <p:spPr>
          <a:xfrm>
            <a:off x="648975" y="4333390"/>
            <a:ext cx="2693257" cy="1436816"/>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2" name="Text Placeholder 11"/>
          <p:cNvSpPr>
            <a:spLocks noGrp="1"/>
          </p:cNvSpPr>
          <p:nvPr>
            <p:ph type="body" sz="quarter" idx="19" hasCustomPrompt="1"/>
          </p:nvPr>
        </p:nvSpPr>
        <p:spPr>
          <a:xfrm>
            <a:off x="4244196" y="4333390"/>
            <a:ext cx="2693256" cy="1436816"/>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3" name="Text Placeholder 11"/>
          <p:cNvSpPr>
            <a:spLocks noGrp="1"/>
          </p:cNvSpPr>
          <p:nvPr>
            <p:ph type="body" sz="quarter" idx="20" hasCustomPrompt="1"/>
          </p:nvPr>
        </p:nvSpPr>
        <p:spPr>
          <a:xfrm>
            <a:off x="7984397" y="4333390"/>
            <a:ext cx="2714359" cy="1436816"/>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4" name="Text Placeholder 7"/>
          <p:cNvSpPr>
            <a:spLocks noGrp="1"/>
          </p:cNvSpPr>
          <p:nvPr>
            <p:ph type="body" sz="quarter" idx="12" hasCustomPrompt="1"/>
          </p:nvPr>
        </p:nvSpPr>
        <p:spPr>
          <a:xfrm>
            <a:off x="648974" y="6492590"/>
            <a:ext cx="10028679"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a:defRPr lang="en-GB" sz="700" i="1" dirty="0">
                <a:solidFill>
                  <a:srgbClr val="A7AAAC"/>
                </a:solidFill>
              </a:defRPr>
            </a:lvl1pPr>
          </a:lstStyle>
          <a:p>
            <a:pPr lvl="0">
              <a:lnSpc>
                <a:spcPct val="90000"/>
              </a:lnSpc>
            </a:pPr>
            <a:r>
              <a:rPr lang="en-GB" dirty="0" smtClean="0"/>
              <a:t>Source: Click to edit</a:t>
            </a:r>
            <a:endParaRPr lang="en-GB" dirty="0"/>
          </a:p>
        </p:txBody>
      </p:sp>
      <p:sp>
        <p:nvSpPr>
          <p:cNvPr id="15" name="Picture Placeholder 14"/>
          <p:cNvSpPr>
            <a:spLocks noGrp="1"/>
          </p:cNvSpPr>
          <p:nvPr>
            <p:ph type="pic" sz="quarter" idx="21"/>
          </p:nvPr>
        </p:nvSpPr>
        <p:spPr>
          <a:xfrm>
            <a:off x="844366" y="1493693"/>
            <a:ext cx="2160000" cy="2160000"/>
          </a:xfrm>
          <a:prstGeom prst="ellipse">
            <a:avLst/>
          </a:prstGeom>
        </p:spPr>
        <p:txBody>
          <a:bodyPr>
            <a:noAutofit/>
          </a:bodyPr>
          <a:lstStyle>
            <a:lvl1pPr marL="0" indent="0" algn="ctr">
              <a:buNone/>
              <a:defRPr sz="1400"/>
            </a:lvl1pPr>
          </a:lstStyle>
          <a:p>
            <a:r>
              <a:rPr lang="en-AU" dirty="0" smtClean="0"/>
              <a:t>Drag picture to placeholder or click icon to add</a:t>
            </a:r>
            <a:endParaRPr lang="en-US" dirty="0"/>
          </a:p>
        </p:txBody>
      </p:sp>
      <p:sp>
        <p:nvSpPr>
          <p:cNvPr id="17" name="Picture Placeholder 14"/>
          <p:cNvSpPr>
            <a:spLocks noGrp="1"/>
          </p:cNvSpPr>
          <p:nvPr>
            <p:ph type="pic" sz="quarter" idx="22"/>
          </p:nvPr>
        </p:nvSpPr>
        <p:spPr>
          <a:xfrm>
            <a:off x="4507975" y="1493693"/>
            <a:ext cx="2160000" cy="2160000"/>
          </a:xfrm>
          <a:prstGeom prst="ellipse">
            <a:avLst/>
          </a:prstGeom>
        </p:spPr>
        <p:txBody>
          <a:bodyPr>
            <a:noAutofit/>
          </a:bodyPr>
          <a:lstStyle>
            <a:lvl1pPr marL="0" indent="0" algn="ctr">
              <a:buNone/>
              <a:defRPr sz="1400"/>
            </a:lvl1pPr>
          </a:lstStyle>
          <a:p>
            <a:r>
              <a:rPr lang="en-AU" smtClean="0"/>
              <a:t>Drag picture to placeholder or click icon to add</a:t>
            </a:r>
            <a:endParaRPr lang="en-US"/>
          </a:p>
        </p:txBody>
      </p:sp>
      <p:sp>
        <p:nvSpPr>
          <p:cNvPr id="19" name="Picture Placeholder 14"/>
          <p:cNvSpPr>
            <a:spLocks noGrp="1"/>
          </p:cNvSpPr>
          <p:nvPr>
            <p:ph type="pic" sz="quarter" idx="23"/>
          </p:nvPr>
        </p:nvSpPr>
        <p:spPr>
          <a:xfrm>
            <a:off x="8249739" y="1486245"/>
            <a:ext cx="2160000" cy="2160000"/>
          </a:xfrm>
          <a:prstGeom prst="ellipse">
            <a:avLst/>
          </a:prstGeom>
        </p:spPr>
        <p:txBody>
          <a:bodyPr>
            <a:noAutofit/>
          </a:bodyPr>
          <a:lstStyle>
            <a:lvl1pPr marL="0" indent="0" algn="ctr">
              <a:buNone/>
              <a:defRPr sz="1400"/>
            </a:lvl1pPr>
          </a:lstStyle>
          <a:p>
            <a:r>
              <a:rPr lang="en-AU" smtClean="0"/>
              <a:t>Drag picture to placeholder or click icon to add</a:t>
            </a:r>
            <a:endParaRPr lang="en-US" dirty="0"/>
          </a:p>
        </p:txBody>
      </p:sp>
      <p:cxnSp>
        <p:nvCxnSpPr>
          <p:cNvPr id="21" name="Straight Connector 20"/>
          <p:cNvCxnSpPr/>
          <p:nvPr userDrawn="1"/>
        </p:nvCxnSpPr>
        <p:spPr bwMode="auto">
          <a:xfrm flipH="1">
            <a:off x="648976" y="4190807"/>
            <a:ext cx="2693256"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24" name="Straight Connector 23"/>
          <p:cNvCxnSpPr/>
          <p:nvPr userDrawn="1"/>
        </p:nvCxnSpPr>
        <p:spPr bwMode="auto">
          <a:xfrm flipH="1">
            <a:off x="4244196" y="4190807"/>
            <a:ext cx="2693256"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25" name="Straight Connector 24"/>
          <p:cNvCxnSpPr/>
          <p:nvPr userDrawn="1"/>
        </p:nvCxnSpPr>
        <p:spPr bwMode="auto">
          <a:xfrm flipH="1">
            <a:off x="7984397" y="4190807"/>
            <a:ext cx="2714359"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
        <p:nvSpPr>
          <p:cNvPr id="16" name="Text Placeholder 11"/>
          <p:cNvSpPr>
            <a:spLocks noGrp="1"/>
          </p:cNvSpPr>
          <p:nvPr>
            <p:ph type="body" sz="quarter" idx="24" hasCustomPrompt="1"/>
          </p:nvPr>
        </p:nvSpPr>
        <p:spPr>
          <a:xfrm>
            <a:off x="648975" y="3757007"/>
            <a:ext cx="2693257" cy="338397"/>
          </a:xfrm>
          <a:prstGeom prst="rect">
            <a:avLst/>
          </a:prstGeom>
        </p:spPr>
        <p:txBody>
          <a:bodyPr anchor="ctr"/>
          <a:lstStyle>
            <a:lvl1pPr marL="0" indent="0" algn="ctr">
              <a:lnSpc>
                <a:spcPct val="80000"/>
              </a:lnSpc>
              <a:spcBef>
                <a:spcPts val="0"/>
              </a:spcBef>
              <a:spcAft>
                <a:spcPts val="800"/>
              </a:spcAft>
              <a:buNone/>
              <a:defRPr lang="en-US" sz="1800" i="0" kern="1200" spc="-20" baseline="0" dirty="0">
                <a:solidFill>
                  <a:schemeClr val="accent1"/>
                </a:solidFill>
                <a:latin typeface="Franklin Gothic Medium"/>
                <a:ea typeface="+mn-ea"/>
                <a:cs typeface="Franklin Gothic Medium"/>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smtClean="0"/>
              <a:t>HEADING GOES HERE</a:t>
            </a:r>
            <a:br>
              <a:rPr lang="en-AU" dirty="0" smtClean="0"/>
            </a:br>
            <a:r>
              <a:rPr lang="en-AU" dirty="0" smtClean="0"/>
              <a:t> OVER TWO LINES</a:t>
            </a:r>
            <a:endParaRPr lang="en-US" dirty="0"/>
          </a:p>
        </p:txBody>
      </p:sp>
      <p:sp>
        <p:nvSpPr>
          <p:cNvPr id="18" name="Text Placeholder 11"/>
          <p:cNvSpPr>
            <a:spLocks noGrp="1"/>
          </p:cNvSpPr>
          <p:nvPr>
            <p:ph type="body" sz="quarter" idx="25" hasCustomPrompt="1"/>
          </p:nvPr>
        </p:nvSpPr>
        <p:spPr>
          <a:xfrm>
            <a:off x="4244196" y="3757007"/>
            <a:ext cx="2693257" cy="338397"/>
          </a:xfrm>
          <a:prstGeom prst="rect">
            <a:avLst/>
          </a:prstGeom>
        </p:spPr>
        <p:txBody>
          <a:bodyPr anchor="ctr"/>
          <a:lstStyle>
            <a:lvl1pPr marL="0" indent="0" algn="ctr">
              <a:lnSpc>
                <a:spcPct val="80000"/>
              </a:lnSpc>
              <a:spcBef>
                <a:spcPts val="0"/>
              </a:spcBef>
              <a:spcAft>
                <a:spcPts val="800"/>
              </a:spcAft>
              <a:buNone/>
              <a:defRPr lang="en-AU" sz="1800" b="0" i="0" kern="1200" spc="-20" baseline="0" dirty="0" smtClean="0">
                <a:solidFill>
                  <a:schemeClr val="accent1"/>
                </a:solidFill>
                <a:latin typeface="Franklin Gothic Medium"/>
                <a:ea typeface="+mn-ea"/>
                <a:cs typeface="Franklin Gothic Medium"/>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smtClean="0"/>
              <a:t>HEADING GOES HERE</a:t>
            </a:r>
            <a:br>
              <a:rPr lang="en-AU" dirty="0" smtClean="0"/>
            </a:br>
            <a:r>
              <a:rPr lang="en-AU" dirty="0" smtClean="0"/>
              <a:t> OVER TWO LINES</a:t>
            </a:r>
            <a:endParaRPr lang="en-US" dirty="0"/>
          </a:p>
        </p:txBody>
      </p:sp>
      <p:sp>
        <p:nvSpPr>
          <p:cNvPr id="20" name="Text Placeholder 11"/>
          <p:cNvSpPr>
            <a:spLocks noGrp="1"/>
          </p:cNvSpPr>
          <p:nvPr>
            <p:ph type="body" sz="quarter" idx="26" hasCustomPrompt="1"/>
          </p:nvPr>
        </p:nvSpPr>
        <p:spPr>
          <a:xfrm>
            <a:off x="7984396" y="3757007"/>
            <a:ext cx="2693257" cy="338397"/>
          </a:xfrm>
          <a:prstGeom prst="rect">
            <a:avLst/>
          </a:prstGeom>
        </p:spPr>
        <p:txBody>
          <a:bodyPr anchor="ctr"/>
          <a:lstStyle>
            <a:lvl1pPr marL="0" indent="0" algn="ctr">
              <a:lnSpc>
                <a:spcPct val="80000"/>
              </a:lnSpc>
              <a:spcBef>
                <a:spcPts val="0"/>
              </a:spcBef>
              <a:spcAft>
                <a:spcPts val="800"/>
              </a:spcAft>
              <a:buNone/>
              <a:defRPr lang="en-AU" sz="1800" b="0" i="0" kern="1200" spc="-20" baseline="0" dirty="0" smtClean="0">
                <a:solidFill>
                  <a:schemeClr val="accent1"/>
                </a:solidFill>
                <a:latin typeface="Franklin Gothic Medium"/>
                <a:ea typeface="+mn-ea"/>
                <a:cs typeface="Franklin Gothic Medium"/>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smtClean="0"/>
              <a:t>HEADING GOES HERE</a:t>
            </a:r>
            <a:br>
              <a:rPr lang="en-AU" dirty="0" smtClean="0"/>
            </a:br>
            <a:r>
              <a:rPr lang="en-AU" dirty="0" smtClean="0"/>
              <a:t> OVER TWO LINES</a:t>
            </a:r>
            <a:endParaRPr lang="en-US" dirty="0"/>
          </a:p>
        </p:txBody>
      </p:sp>
    </p:spTree>
    <p:extLst>
      <p:ext uri="{BB962C8B-B14F-4D97-AF65-F5344CB8AC3E}">
        <p14:creationId xmlns:p14="http://schemas.microsoft.com/office/powerpoint/2010/main" val="3832617866"/>
      </p:ext>
    </p:extLst>
  </p:cSld>
  <p:clrMapOvr>
    <a:masterClrMapping/>
  </p:clrMapOvr>
  <p:transition spd="med">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x3 images + text w/head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8" y="45722"/>
            <a:ext cx="10891837" cy="1090928"/>
          </a:xfrm>
        </p:spPr>
        <p:txBody>
          <a:bodyPr/>
          <a:lstStyle>
            <a:lvl1pPr>
              <a:defRPr cap="all">
                <a:latin typeface="Franklin Gothic Medium"/>
                <a:cs typeface="Franklin Gothic Medium"/>
              </a:defRPr>
            </a:lvl1pPr>
          </a:lstStyle>
          <a:p>
            <a:r>
              <a:rPr lang="en-GB" noProof="0" dirty="0" smtClean="0"/>
              <a:t>Click to edit master title style</a:t>
            </a:r>
            <a:endParaRPr lang="en-GB" noProof="0" dirty="0"/>
          </a:p>
        </p:txBody>
      </p:sp>
      <p:sp>
        <p:nvSpPr>
          <p:cNvPr id="11" name="Text Placeholder 11"/>
          <p:cNvSpPr>
            <a:spLocks noGrp="1"/>
          </p:cNvSpPr>
          <p:nvPr>
            <p:ph type="body" sz="quarter" idx="18" hasCustomPrompt="1"/>
          </p:nvPr>
        </p:nvSpPr>
        <p:spPr>
          <a:xfrm>
            <a:off x="648975" y="3743325"/>
            <a:ext cx="2693257" cy="2026881"/>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2" name="Text Placeholder 11"/>
          <p:cNvSpPr>
            <a:spLocks noGrp="1"/>
          </p:cNvSpPr>
          <p:nvPr>
            <p:ph type="body" sz="quarter" idx="19" hasCustomPrompt="1"/>
          </p:nvPr>
        </p:nvSpPr>
        <p:spPr>
          <a:xfrm>
            <a:off x="4244196" y="3743325"/>
            <a:ext cx="2693256" cy="2026881"/>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3" name="Text Placeholder 11"/>
          <p:cNvSpPr>
            <a:spLocks noGrp="1"/>
          </p:cNvSpPr>
          <p:nvPr>
            <p:ph type="body" sz="quarter" idx="20" hasCustomPrompt="1"/>
          </p:nvPr>
        </p:nvSpPr>
        <p:spPr>
          <a:xfrm>
            <a:off x="7984397" y="3743325"/>
            <a:ext cx="2714359" cy="2026881"/>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4" name="Text Placeholder 7"/>
          <p:cNvSpPr>
            <a:spLocks noGrp="1"/>
          </p:cNvSpPr>
          <p:nvPr>
            <p:ph type="body" sz="quarter" idx="12" hasCustomPrompt="1"/>
          </p:nvPr>
        </p:nvSpPr>
        <p:spPr>
          <a:xfrm>
            <a:off x="648974" y="6492590"/>
            <a:ext cx="10028679"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a:defRPr lang="en-GB" sz="700" i="1" dirty="0">
                <a:solidFill>
                  <a:srgbClr val="A7AAAC"/>
                </a:solidFill>
              </a:defRPr>
            </a:lvl1pPr>
          </a:lstStyle>
          <a:p>
            <a:pPr lvl="0">
              <a:lnSpc>
                <a:spcPct val="90000"/>
              </a:lnSpc>
            </a:pPr>
            <a:r>
              <a:rPr lang="en-GB" dirty="0" smtClean="0"/>
              <a:t>Source: Click to edit</a:t>
            </a:r>
            <a:endParaRPr lang="en-GB" dirty="0"/>
          </a:p>
        </p:txBody>
      </p:sp>
      <p:sp>
        <p:nvSpPr>
          <p:cNvPr id="15" name="Picture Placeholder 14"/>
          <p:cNvSpPr>
            <a:spLocks noGrp="1"/>
          </p:cNvSpPr>
          <p:nvPr>
            <p:ph type="pic" sz="quarter" idx="21"/>
          </p:nvPr>
        </p:nvSpPr>
        <p:spPr>
          <a:xfrm>
            <a:off x="844366" y="1493693"/>
            <a:ext cx="2160000" cy="2160000"/>
          </a:xfrm>
          <a:prstGeom prst="ellipse">
            <a:avLst/>
          </a:prstGeom>
        </p:spPr>
        <p:txBody>
          <a:bodyPr>
            <a:noAutofit/>
          </a:bodyPr>
          <a:lstStyle>
            <a:lvl1pPr marL="0" indent="0" algn="ctr">
              <a:buNone/>
              <a:defRPr sz="1400"/>
            </a:lvl1pPr>
          </a:lstStyle>
          <a:p>
            <a:r>
              <a:rPr lang="en-AU" dirty="0" smtClean="0"/>
              <a:t>Drag picture to placeholder or click icon to add</a:t>
            </a:r>
            <a:endParaRPr lang="en-US" dirty="0"/>
          </a:p>
        </p:txBody>
      </p:sp>
      <p:sp>
        <p:nvSpPr>
          <p:cNvPr id="17" name="Picture Placeholder 14"/>
          <p:cNvSpPr>
            <a:spLocks noGrp="1"/>
          </p:cNvSpPr>
          <p:nvPr>
            <p:ph type="pic" sz="quarter" idx="22"/>
          </p:nvPr>
        </p:nvSpPr>
        <p:spPr>
          <a:xfrm>
            <a:off x="4507975" y="1493693"/>
            <a:ext cx="2160000" cy="2160000"/>
          </a:xfrm>
          <a:prstGeom prst="ellipse">
            <a:avLst/>
          </a:prstGeom>
        </p:spPr>
        <p:txBody>
          <a:bodyPr>
            <a:noAutofit/>
          </a:bodyPr>
          <a:lstStyle>
            <a:lvl1pPr marL="0" indent="0" algn="ctr">
              <a:buNone/>
              <a:defRPr sz="1400"/>
            </a:lvl1pPr>
          </a:lstStyle>
          <a:p>
            <a:r>
              <a:rPr lang="en-AU" smtClean="0"/>
              <a:t>Drag picture to placeholder or click icon to add</a:t>
            </a:r>
            <a:endParaRPr lang="en-US"/>
          </a:p>
        </p:txBody>
      </p:sp>
      <p:sp>
        <p:nvSpPr>
          <p:cNvPr id="19" name="Picture Placeholder 14"/>
          <p:cNvSpPr>
            <a:spLocks noGrp="1"/>
          </p:cNvSpPr>
          <p:nvPr>
            <p:ph type="pic" sz="quarter" idx="23"/>
          </p:nvPr>
        </p:nvSpPr>
        <p:spPr>
          <a:xfrm>
            <a:off x="8249739" y="1486245"/>
            <a:ext cx="2160000" cy="2160000"/>
          </a:xfrm>
          <a:prstGeom prst="ellipse">
            <a:avLst/>
          </a:prstGeom>
        </p:spPr>
        <p:txBody>
          <a:bodyPr>
            <a:noAutofit/>
          </a:bodyPr>
          <a:lstStyle>
            <a:lvl1pPr marL="0" indent="0" algn="ctr">
              <a:buNone/>
              <a:defRPr sz="1400"/>
            </a:lvl1pPr>
          </a:lstStyle>
          <a:p>
            <a:r>
              <a:rPr lang="en-AU" smtClean="0"/>
              <a:t>Drag picture to placeholder or click icon to add</a:t>
            </a:r>
            <a:endParaRPr lang="en-US" dirty="0"/>
          </a:p>
        </p:txBody>
      </p:sp>
    </p:spTree>
    <p:extLst>
      <p:ext uri="{BB962C8B-B14F-4D97-AF65-F5344CB8AC3E}">
        <p14:creationId xmlns:p14="http://schemas.microsoft.com/office/powerpoint/2010/main" val="1523969578"/>
      </p:ext>
    </p:extLst>
  </p:cSld>
  <p:clrMapOvr>
    <a:masterClrMapping/>
  </p:clrMapOvr>
  <p:transition spd="med">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1425380" y="2182698"/>
            <a:ext cx="9091365" cy="2505301"/>
          </a:xfrm>
          <a:prstGeom prst="rect">
            <a:avLst/>
          </a:prstGeom>
          <a:noFill/>
        </p:spPr>
        <p:txBody>
          <a:bodyPr wrap="square" rtlCol="0">
            <a:spAutoFit/>
          </a:bodyPr>
          <a:lstStyle/>
          <a:p>
            <a:pPr algn="ctr" defTabSz="884071">
              <a:lnSpc>
                <a:spcPct val="80000"/>
              </a:lnSpc>
              <a:spcBef>
                <a:spcPts val="603"/>
              </a:spcBef>
              <a:defRPr/>
            </a:pPr>
            <a:r>
              <a:rPr lang="en-AU" sz="9600" kern="0" dirty="0" smtClean="0">
                <a:solidFill>
                  <a:srgbClr val="FFFFFF"/>
                </a:solidFill>
                <a:latin typeface="Franklin Gothic Medium"/>
                <a:cs typeface="Franklin Gothic Medium"/>
              </a:rPr>
              <a:t>COLOURED LAYOUTS</a:t>
            </a:r>
            <a:endParaRPr lang="en-US" sz="9600" kern="0" dirty="0" smtClean="0">
              <a:solidFill>
                <a:srgbClr val="FFFFFF"/>
              </a:solidFill>
              <a:latin typeface="Franklin Gothic Medium"/>
              <a:cs typeface="Franklin Gothic Medium"/>
            </a:endParaRPr>
          </a:p>
        </p:txBody>
      </p:sp>
    </p:spTree>
    <p:extLst>
      <p:ext uri="{BB962C8B-B14F-4D97-AF65-F5344CB8AC3E}">
        <p14:creationId xmlns:p14="http://schemas.microsoft.com/office/powerpoint/2010/main" val="2319367809"/>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SCA Logo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35893" y="2725924"/>
            <a:ext cx="5917040" cy="1405198"/>
          </a:xfrm>
          <a:prstGeom prst="rect">
            <a:avLst/>
          </a:prstGeom>
        </p:spPr>
      </p:pic>
    </p:spTree>
    <p:extLst>
      <p:ext uri="{BB962C8B-B14F-4D97-AF65-F5344CB8AC3E}">
        <p14:creationId xmlns:p14="http://schemas.microsoft.com/office/powerpoint/2010/main" val="314310004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DIVIDER - Teal">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8822" cy="6856214"/>
          </a:xfrm>
          <a:prstGeom prst="rect">
            <a:avLst/>
          </a:prstGeom>
        </p:spPr>
      </p:pic>
      <p:sp>
        <p:nvSpPr>
          <p:cNvPr id="472076" name="Rectangle 12"/>
          <p:cNvSpPr>
            <a:spLocks noGrp="1" noChangeArrowheads="1"/>
          </p:cNvSpPr>
          <p:nvPr userDrawn="1">
            <p:ph type="ctrTitle" hasCustomPrompt="1"/>
          </p:nvPr>
        </p:nvSpPr>
        <p:spPr bwMode="auto">
          <a:xfrm>
            <a:off x="2314739" y="1767413"/>
            <a:ext cx="7559346" cy="1595619"/>
          </a:xfrm>
          <a:prstGeom prst="rect">
            <a:avLst/>
          </a:prstGeom>
          <a:noFill/>
          <a:ln>
            <a:miter lim="800000"/>
            <a:headEnd/>
            <a:tailEnd/>
          </a:ln>
        </p:spPr>
        <p:txBody>
          <a:bodyPr vert="horz" wrap="square" lIns="0" tIns="0" rIns="0" bIns="0" numCol="1" anchor="b" anchorCtr="0" compatLnSpc="1">
            <a:prstTxWarp prst="textNoShape">
              <a:avLst/>
            </a:prstTxWarp>
            <a:normAutofit/>
          </a:bodyPr>
          <a:lstStyle>
            <a:lvl1pPr algn="ctr">
              <a:lnSpc>
                <a:spcPct val="90000"/>
              </a:lnSpc>
              <a:defRPr sz="4800" cap="all">
                <a:solidFill>
                  <a:schemeClr val="bg1"/>
                </a:solidFill>
                <a:latin typeface="Franklin Gothic Medium"/>
                <a:cs typeface="Franklin Gothic Medium"/>
              </a:defRPr>
            </a:lvl1pPr>
          </a:lstStyle>
          <a:p>
            <a:r>
              <a:rPr lang="en-GB" dirty="0" smtClean="0"/>
              <a:t>SHORT PRESENTATION </a:t>
            </a:r>
            <a:br>
              <a:rPr lang="en-GB" dirty="0" smtClean="0"/>
            </a:br>
            <a:r>
              <a:rPr lang="en-GB" dirty="0" smtClean="0"/>
              <a:t>TITLE GOES HERE</a:t>
            </a:r>
            <a:endParaRPr lang="en-GB" dirty="0"/>
          </a:p>
        </p:txBody>
      </p:sp>
      <p:sp>
        <p:nvSpPr>
          <p:cNvPr id="472077" name="Rectangle 13"/>
          <p:cNvSpPr>
            <a:spLocks noGrp="1" noChangeArrowheads="1"/>
          </p:cNvSpPr>
          <p:nvPr userDrawn="1">
            <p:ph type="subTitle" idx="1"/>
          </p:nvPr>
        </p:nvSpPr>
        <p:spPr>
          <a:xfrm>
            <a:off x="2314739" y="3490615"/>
            <a:ext cx="7559346" cy="852791"/>
          </a:xfrm>
          <a:prstGeom prst="rect">
            <a:avLst/>
          </a:prstGeom>
          <a:ln/>
        </p:spPr>
        <p:txBody>
          <a:bodyPr/>
          <a:lstStyle>
            <a:lvl1pPr marL="0" indent="0" algn="ctr">
              <a:lnSpc>
                <a:spcPct val="90000"/>
              </a:lnSpc>
              <a:buNone/>
              <a:defRPr sz="2400" b="0" i="0">
                <a:solidFill>
                  <a:schemeClr val="bg1"/>
                </a:solidFill>
                <a:latin typeface="Franklin Gothic Book"/>
                <a:cs typeface="Franklin Gothic Book"/>
              </a:defRPr>
            </a:lvl1pPr>
          </a:lstStyle>
          <a:p>
            <a:r>
              <a:rPr lang="en-US" smtClean="0"/>
              <a:t>Click to edit Master subtitle style</a:t>
            </a:r>
            <a:endParaRPr lang="en-GB" dirty="0" smtClean="0"/>
          </a:p>
        </p:txBody>
      </p:sp>
      <p:pic>
        <p:nvPicPr>
          <p:cNvPr id="3" name="Picture 2"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00760" y="4425752"/>
            <a:ext cx="2861872" cy="679648"/>
          </a:xfrm>
          <a:prstGeom prst="rect">
            <a:avLst/>
          </a:prstGeom>
        </p:spPr>
      </p:pic>
      <p:cxnSp>
        <p:nvCxnSpPr>
          <p:cNvPr id="6" name="Straight Connector 5"/>
          <p:cNvCxnSpPr/>
          <p:nvPr userDrawn="1"/>
        </p:nvCxnSpPr>
        <p:spPr bwMode="auto">
          <a:xfrm>
            <a:off x="4129775" y="4199284"/>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oodboard_1">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0" name="Picture Placeholder 2"/>
          <p:cNvSpPr>
            <a:spLocks noGrp="1"/>
          </p:cNvSpPr>
          <p:nvPr>
            <p:ph type="pic" sz="quarter" idx="14"/>
          </p:nvPr>
        </p:nvSpPr>
        <p:spPr>
          <a:xfrm>
            <a:off x="2238805"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1" name="Picture Placeholder 2"/>
          <p:cNvSpPr>
            <a:spLocks noGrp="1"/>
          </p:cNvSpPr>
          <p:nvPr>
            <p:ph type="pic" sz="quarter" idx="15"/>
          </p:nvPr>
        </p:nvSpPr>
        <p:spPr>
          <a:xfrm>
            <a:off x="3841022"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2" name="Picture Placeholder 2"/>
          <p:cNvSpPr>
            <a:spLocks noGrp="1"/>
          </p:cNvSpPr>
          <p:nvPr>
            <p:ph type="pic" sz="quarter" idx="16"/>
          </p:nvPr>
        </p:nvSpPr>
        <p:spPr>
          <a:xfrm>
            <a:off x="5443239"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3" name="Picture Placeholder 2"/>
          <p:cNvSpPr>
            <a:spLocks noGrp="1"/>
          </p:cNvSpPr>
          <p:nvPr>
            <p:ph type="pic" sz="quarter" idx="17"/>
          </p:nvPr>
        </p:nvSpPr>
        <p:spPr>
          <a:xfrm>
            <a:off x="7045456"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4" name="Picture Placeholder 2"/>
          <p:cNvSpPr>
            <a:spLocks noGrp="1"/>
          </p:cNvSpPr>
          <p:nvPr>
            <p:ph type="pic" sz="quarter" idx="18"/>
          </p:nvPr>
        </p:nvSpPr>
        <p:spPr>
          <a:xfrm>
            <a:off x="8647673"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5" name="Picture Placeholder 2"/>
          <p:cNvSpPr>
            <a:spLocks noGrp="1"/>
          </p:cNvSpPr>
          <p:nvPr>
            <p:ph type="pic" sz="quarter" idx="19"/>
          </p:nvPr>
        </p:nvSpPr>
        <p:spPr>
          <a:xfrm>
            <a:off x="10249888"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58" name="Picture Placeholder 2"/>
          <p:cNvSpPr>
            <a:spLocks noGrp="1"/>
          </p:cNvSpPr>
          <p:nvPr>
            <p:ph type="pic" sz="quarter" idx="20"/>
          </p:nvPr>
        </p:nvSpPr>
        <p:spPr>
          <a:xfrm>
            <a:off x="636588"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59" name="Picture Placeholder 2"/>
          <p:cNvSpPr>
            <a:spLocks noGrp="1"/>
          </p:cNvSpPr>
          <p:nvPr>
            <p:ph type="pic" sz="quarter" idx="21"/>
          </p:nvPr>
        </p:nvSpPr>
        <p:spPr>
          <a:xfrm>
            <a:off x="2238805"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0" name="Picture Placeholder 2"/>
          <p:cNvSpPr>
            <a:spLocks noGrp="1"/>
          </p:cNvSpPr>
          <p:nvPr>
            <p:ph type="pic" sz="quarter" idx="22"/>
          </p:nvPr>
        </p:nvSpPr>
        <p:spPr>
          <a:xfrm>
            <a:off x="3841022"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1" name="Picture Placeholder 2"/>
          <p:cNvSpPr>
            <a:spLocks noGrp="1"/>
          </p:cNvSpPr>
          <p:nvPr>
            <p:ph type="pic" sz="quarter" idx="23"/>
          </p:nvPr>
        </p:nvSpPr>
        <p:spPr>
          <a:xfrm>
            <a:off x="5443239"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2" name="Picture Placeholder 2"/>
          <p:cNvSpPr>
            <a:spLocks noGrp="1"/>
          </p:cNvSpPr>
          <p:nvPr>
            <p:ph type="pic" sz="quarter" idx="24"/>
          </p:nvPr>
        </p:nvSpPr>
        <p:spPr>
          <a:xfrm>
            <a:off x="7045456"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3" name="Picture Placeholder 2"/>
          <p:cNvSpPr>
            <a:spLocks noGrp="1"/>
          </p:cNvSpPr>
          <p:nvPr>
            <p:ph type="pic" sz="quarter" idx="25"/>
          </p:nvPr>
        </p:nvSpPr>
        <p:spPr>
          <a:xfrm>
            <a:off x="8647673"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4" name="Picture Placeholder 2"/>
          <p:cNvSpPr>
            <a:spLocks noGrp="1"/>
          </p:cNvSpPr>
          <p:nvPr>
            <p:ph type="pic" sz="quarter" idx="26"/>
          </p:nvPr>
        </p:nvSpPr>
        <p:spPr>
          <a:xfrm>
            <a:off x="10249888"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5" name="Picture Placeholder 2"/>
          <p:cNvSpPr>
            <a:spLocks noGrp="1"/>
          </p:cNvSpPr>
          <p:nvPr>
            <p:ph type="pic" sz="quarter" idx="27"/>
          </p:nvPr>
        </p:nvSpPr>
        <p:spPr>
          <a:xfrm>
            <a:off x="636588"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6" name="Picture Placeholder 2"/>
          <p:cNvSpPr>
            <a:spLocks noGrp="1"/>
          </p:cNvSpPr>
          <p:nvPr>
            <p:ph type="pic" sz="quarter" idx="28"/>
          </p:nvPr>
        </p:nvSpPr>
        <p:spPr>
          <a:xfrm>
            <a:off x="2238805"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7" name="Picture Placeholder 2"/>
          <p:cNvSpPr>
            <a:spLocks noGrp="1"/>
          </p:cNvSpPr>
          <p:nvPr>
            <p:ph type="pic" sz="quarter" idx="29"/>
          </p:nvPr>
        </p:nvSpPr>
        <p:spPr>
          <a:xfrm>
            <a:off x="3841022" y="3168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8" name="Picture Placeholder 2"/>
          <p:cNvSpPr>
            <a:spLocks noGrp="1"/>
          </p:cNvSpPr>
          <p:nvPr>
            <p:ph type="pic" sz="quarter" idx="30"/>
          </p:nvPr>
        </p:nvSpPr>
        <p:spPr>
          <a:xfrm>
            <a:off x="5443239"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9" name="Picture Placeholder 2"/>
          <p:cNvSpPr>
            <a:spLocks noGrp="1"/>
          </p:cNvSpPr>
          <p:nvPr>
            <p:ph type="pic" sz="quarter" idx="31"/>
          </p:nvPr>
        </p:nvSpPr>
        <p:spPr>
          <a:xfrm>
            <a:off x="7045456"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0" name="Picture Placeholder 2"/>
          <p:cNvSpPr>
            <a:spLocks noGrp="1"/>
          </p:cNvSpPr>
          <p:nvPr>
            <p:ph type="pic" sz="quarter" idx="32"/>
          </p:nvPr>
        </p:nvSpPr>
        <p:spPr>
          <a:xfrm>
            <a:off x="8647673"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1" name="Picture Placeholder 2"/>
          <p:cNvSpPr>
            <a:spLocks noGrp="1"/>
          </p:cNvSpPr>
          <p:nvPr>
            <p:ph type="pic" sz="quarter" idx="33"/>
          </p:nvPr>
        </p:nvSpPr>
        <p:spPr>
          <a:xfrm>
            <a:off x="10249888"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2" name="Picture Placeholder 2"/>
          <p:cNvSpPr>
            <a:spLocks noGrp="1"/>
          </p:cNvSpPr>
          <p:nvPr>
            <p:ph type="pic" sz="quarter" idx="34"/>
          </p:nvPr>
        </p:nvSpPr>
        <p:spPr>
          <a:xfrm>
            <a:off x="636588"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3" name="Picture Placeholder 2"/>
          <p:cNvSpPr>
            <a:spLocks noGrp="1"/>
          </p:cNvSpPr>
          <p:nvPr>
            <p:ph type="pic" sz="quarter" idx="35"/>
          </p:nvPr>
        </p:nvSpPr>
        <p:spPr>
          <a:xfrm>
            <a:off x="2238805"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4" name="Picture Placeholder 2"/>
          <p:cNvSpPr>
            <a:spLocks noGrp="1"/>
          </p:cNvSpPr>
          <p:nvPr>
            <p:ph type="pic" sz="quarter" idx="36"/>
          </p:nvPr>
        </p:nvSpPr>
        <p:spPr>
          <a:xfrm>
            <a:off x="3841022" y="1746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5" name="Picture Placeholder 2"/>
          <p:cNvSpPr>
            <a:spLocks noGrp="1"/>
          </p:cNvSpPr>
          <p:nvPr>
            <p:ph type="pic" sz="quarter" idx="37"/>
          </p:nvPr>
        </p:nvSpPr>
        <p:spPr>
          <a:xfrm>
            <a:off x="5443239"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6" name="Picture Placeholder 2"/>
          <p:cNvSpPr>
            <a:spLocks noGrp="1"/>
          </p:cNvSpPr>
          <p:nvPr>
            <p:ph type="pic" sz="quarter" idx="38"/>
          </p:nvPr>
        </p:nvSpPr>
        <p:spPr>
          <a:xfrm>
            <a:off x="7045456"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7" name="Picture Placeholder 2"/>
          <p:cNvSpPr>
            <a:spLocks noGrp="1"/>
          </p:cNvSpPr>
          <p:nvPr>
            <p:ph type="pic" sz="quarter" idx="39"/>
          </p:nvPr>
        </p:nvSpPr>
        <p:spPr>
          <a:xfrm>
            <a:off x="8647673"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8" name="Picture Placeholder 2"/>
          <p:cNvSpPr>
            <a:spLocks noGrp="1"/>
          </p:cNvSpPr>
          <p:nvPr>
            <p:ph type="pic" sz="quarter" idx="40"/>
          </p:nvPr>
        </p:nvSpPr>
        <p:spPr>
          <a:xfrm>
            <a:off x="10249888"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33"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4154955671"/>
      </p:ext>
    </p:extLst>
  </p:cSld>
  <p:clrMapOvr>
    <a:masterClrMapping/>
  </p:clrMapOvr>
  <p:transition spd="med">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itle Only + SCA Backgroun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36589" y="45723"/>
            <a:ext cx="10891836" cy="1090928"/>
          </a:xfrm>
        </p:spPr>
        <p:txBody>
          <a:bodyPr/>
          <a:lstStyle>
            <a:lvl1pPr>
              <a:defRPr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pic>
        <p:nvPicPr>
          <p:cNvPr id="5" name="Picture 4"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3411" y="6282442"/>
            <a:ext cx="1985014" cy="471410"/>
          </a:xfrm>
          <a:prstGeom prst="rect">
            <a:avLst/>
          </a:prstGeom>
        </p:spPr>
      </p:pic>
      <p:cxnSp>
        <p:nvCxnSpPr>
          <p:cNvPr id="6" name="Straight Connector 5"/>
          <p:cNvCxnSpPr/>
          <p:nvPr userDrawn="1"/>
        </p:nvCxnSpPr>
        <p:spPr bwMode="auto">
          <a:xfrm>
            <a:off x="636589" y="6204042"/>
            <a:ext cx="10891836" cy="0"/>
          </a:xfrm>
          <a:prstGeom prst="line">
            <a:avLst/>
          </a:prstGeom>
          <a:solidFill>
            <a:schemeClr val="accent1"/>
          </a:solidFill>
          <a:ln w="3175" cap="flat" cmpd="sng" algn="ctr">
            <a:gradFill flip="none" rotWithShape="1">
              <a:gsLst>
                <a:gs pos="51000">
                  <a:schemeClr val="bg1"/>
                </a:gs>
                <a:gs pos="100000">
                  <a:schemeClr val="bg1">
                    <a:alpha val="10000"/>
                  </a:schemeClr>
                </a:gs>
                <a:gs pos="0">
                  <a:schemeClr val="bg1">
                    <a:alpha val="90000"/>
                  </a:schemeClr>
                </a:gs>
              </a:gsLst>
              <a:path path="circle">
                <a:fillToRect l="50000" t="50000" r="50000" b="50000"/>
              </a:path>
              <a:tileRect/>
            </a:gradFill>
            <a:prstDash val="solid"/>
            <a:round/>
            <a:headEnd type="none" w="med" len="med"/>
            <a:tailEnd type="none" w="med" len="med"/>
          </a:ln>
          <a:effectLst/>
        </p:spPr>
      </p:cxnSp>
      <p:sp>
        <p:nvSpPr>
          <p:cNvPr id="2" name="Rectangle 1"/>
          <p:cNvSpPr/>
          <p:nvPr userDrawn="1"/>
        </p:nvSpPr>
        <p:spPr>
          <a:xfrm>
            <a:off x="-9525" y="2160400"/>
            <a:ext cx="3046413" cy="892552"/>
          </a:xfrm>
          <a:prstGeom prst="rect">
            <a:avLst/>
          </a:prstGeom>
        </p:spPr>
        <p:txBody>
          <a:bodyPr>
            <a:spAutoFit/>
          </a:bodyPr>
          <a:lstStyle/>
          <a:p>
            <a:r>
              <a:rPr lang="en-US" sz="2600" dirty="0" smtClean="0">
                <a:solidFill>
                  <a:srgbClr val="000000"/>
                </a:solidFill>
                <a:latin typeface="Lucida Grande"/>
                <a:ea typeface="Lucida Grande"/>
                <a:cs typeface="Lucida Grande"/>
              </a:rPr>
              <a:t>Text + SCA Background</a:t>
            </a:r>
            <a:endParaRPr lang="en-US" dirty="0">
              <a:solidFill>
                <a:srgbClr val="000000"/>
              </a:solidFill>
            </a:endParaRPr>
          </a:p>
        </p:txBody>
      </p:sp>
      <p:sp>
        <p:nvSpPr>
          <p:cNvPr id="7"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2491606777"/>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tle + Text + SCA Backgroun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3411" y="6282442"/>
            <a:ext cx="1985014" cy="471410"/>
          </a:xfrm>
          <a:prstGeom prst="rect">
            <a:avLst/>
          </a:prstGeom>
        </p:spPr>
      </p:pic>
      <p:cxnSp>
        <p:nvCxnSpPr>
          <p:cNvPr id="6" name="Straight Connector 5"/>
          <p:cNvCxnSpPr/>
          <p:nvPr userDrawn="1"/>
        </p:nvCxnSpPr>
        <p:spPr bwMode="auto">
          <a:xfrm>
            <a:off x="636589" y="6204042"/>
            <a:ext cx="10891836" cy="0"/>
          </a:xfrm>
          <a:prstGeom prst="line">
            <a:avLst/>
          </a:prstGeom>
          <a:solidFill>
            <a:schemeClr val="accent1"/>
          </a:solidFill>
          <a:ln w="3175" cap="flat" cmpd="sng" algn="ctr">
            <a:gradFill flip="none" rotWithShape="1">
              <a:gsLst>
                <a:gs pos="51000">
                  <a:schemeClr val="bg1"/>
                </a:gs>
                <a:gs pos="100000">
                  <a:schemeClr val="bg1">
                    <a:alpha val="10000"/>
                  </a:schemeClr>
                </a:gs>
                <a:gs pos="0">
                  <a:schemeClr val="bg1">
                    <a:alpha val="90000"/>
                  </a:schemeClr>
                </a:gs>
              </a:gsLst>
              <a:path path="circle">
                <a:fillToRect l="50000" t="50000" r="50000" b="50000"/>
              </a:path>
              <a:tileRect/>
            </a:gradFill>
            <a:prstDash val="solid"/>
            <a:round/>
            <a:headEnd type="none" w="med" len="med"/>
            <a:tailEnd type="none" w="med" len="med"/>
          </a:ln>
          <a:effectLst/>
        </p:spPr>
      </p:cxnSp>
      <p:sp>
        <p:nvSpPr>
          <p:cNvPr id="7" name="Title 1"/>
          <p:cNvSpPr>
            <a:spLocks noGrp="1"/>
          </p:cNvSpPr>
          <p:nvPr>
            <p:ph type="title" hasCustomPrompt="1"/>
          </p:nvPr>
        </p:nvSpPr>
        <p:spPr>
          <a:xfrm>
            <a:off x="636589" y="45723"/>
            <a:ext cx="10891836" cy="1090927"/>
          </a:xfrm>
        </p:spPr>
        <p:txBody>
          <a:bodyPr anchor="b"/>
          <a:lstStyle>
            <a:lvl1pPr>
              <a:lnSpc>
                <a:spcPct val="80000"/>
              </a:lnSpc>
              <a:defRPr cap="all">
                <a:solidFill>
                  <a:schemeClr val="bg1"/>
                </a:solidFill>
                <a:latin typeface="Franklin Gothic Medium"/>
                <a:cs typeface="Franklin Gothic Medium"/>
              </a:defRPr>
            </a:lvl1pPr>
          </a:lstStyle>
          <a:p>
            <a:r>
              <a:rPr lang="en-GB" noProof="0" dirty="0" smtClean="0"/>
              <a:t>Click to edit master title</a:t>
            </a:r>
            <a:endParaRPr lang="en-GB" noProof="0" dirty="0"/>
          </a:p>
        </p:txBody>
      </p:sp>
      <p:sp>
        <p:nvSpPr>
          <p:cNvPr id="8" name="Text Placeholder 3"/>
          <p:cNvSpPr>
            <a:spLocks noGrp="1"/>
          </p:cNvSpPr>
          <p:nvPr>
            <p:ph type="body" sz="quarter" idx="13"/>
          </p:nvPr>
        </p:nvSpPr>
        <p:spPr>
          <a:xfrm>
            <a:off x="636590" y="1468438"/>
            <a:ext cx="10891836" cy="428681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9"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3508537268"/>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AU" dirty="0"/>
              <a:t>CLICK TO EDIT MASTER TITLE STYLE</a:t>
            </a:r>
            <a:endParaRPr lang="en-US" dirty="0"/>
          </a:p>
        </p:txBody>
      </p:sp>
      <p:sp>
        <p:nvSpPr>
          <p:cNvPr id="3" name="Content Placeholder 2"/>
          <p:cNvSpPr>
            <a:spLocks noGrp="1"/>
          </p:cNvSpPr>
          <p:nvPr>
            <p:ph idx="1"/>
          </p:nvPr>
        </p:nvSpPr>
        <p:spPr>
          <a:xfrm>
            <a:off x="1015735" y="1624013"/>
            <a:ext cx="10969943" cy="4525963"/>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a:xfrm>
            <a:off x="609441" y="6356351"/>
            <a:ext cx="2844059" cy="365125"/>
          </a:xfrm>
          <a:prstGeom prst="rect">
            <a:avLst/>
          </a:prstGeom>
        </p:spPr>
        <p:txBody>
          <a:bodyPr/>
          <a:lstStyle/>
          <a:p>
            <a:fld id="{22D6455E-9CE4-A54C-A10E-478898AC73DE}" type="datetimeFigureOut">
              <a:rPr lang="en-US" smtClean="0">
                <a:solidFill>
                  <a:srgbClr val="000000"/>
                </a:solidFill>
              </a:rPr>
              <a:pPr/>
              <a:t>8/30/2018</a:t>
            </a:fld>
            <a:endParaRPr lang="en-US">
              <a:solidFill>
                <a:srgbClr val="000000"/>
              </a:solidFill>
            </a:endParaRPr>
          </a:p>
        </p:txBody>
      </p:sp>
      <p:sp>
        <p:nvSpPr>
          <p:cNvPr id="5" name="Footer Placeholder 4"/>
          <p:cNvSpPr>
            <a:spLocks noGrp="1"/>
          </p:cNvSpPr>
          <p:nvPr>
            <p:ph type="ftr" sz="quarter" idx="11"/>
          </p:nvPr>
        </p:nvSpPr>
        <p:spPr>
          <a:xfrm>
            <a:off x="4164515" y="6356351"/>
            <a:ext cx="3859795"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895E865B-4DDB-BE49-A92F-754F72F83D9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1548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oodboard_1">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0" name="Picture Placeholder 2"/>
          <p:cNvSpPr>
            <a:spLocks noGrp="1"/>
          </p:cNvSpPr>
          <p:nvPr>
            <p:ph type="pic" sz="quarter" idx="14"/>
          </p:nvPr>
        </p:nvSpPr>
        <p:spPr>
          <a:xfrm>
            <a:off x="2238805"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1" name="Picture Placeholder 2"/>
          <p:cNvSpPr>
            <a:spLocks noGrp="1"/>
          </p:cNvSpPr>
          <p:nvPr>
            <p:ph type="pic" sz="quarter" idx="15"/>
          </p:nvPr>
        </p:nvSpPr>
        <p:spPr>
          <a:xfrm>
            <a:off x="3841022"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2" name="Picture Placeholder 2"/>
          <p:cNvSpPr>
            <a:spLocks noGrp="1"/>
          </p:cNvSpPr>
          <p:nvPr>
            <p:ph type="pic" sz="quarter" idx="16"/>
          </p:nvPr>
        </p:nvSpPr>
        <p:spPr>
          <a:xfrm>
            <a:off x="5443239"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3" name="Picture Placeholder 2"/>
          <p:cNvSpPr>
            <a:spLocks noGrp="1"/>
          </p:cNvSpPr>
          <p:nvPr>
            <p:ph type="pic" sz="quarter" idx="17"/>
          </p:nvPr>
        </p:nvSpPr>
        <p:spPr>
          <a:xfrm>
            <a:off x="7045456"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4" name="Picture Placeholder 2"/>
          <p:cNvSpPr>
            <a:spLocks noGrp="1"/>
          </p:cNvSpPr>
          <p:nvPr>
            <p:ph type="pic" sz="quarter" idx="18"/>
          </p:nvPr>
        </p:nvSpPr>
        <p:spPr>
          <a:xfrm>
            <a:off x="8647673"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5" name="Picture Placeholder 2"/>
          <p:cNvSpPr>
            <a:spLocks noGrp="1"/>
          </p:cNvSpPr>
          <p:nvPr>
            <p:ph type="pic" sz="quarter" idx="19"/>
          </p:nvPr>
        </p:nvSpPr>
        <p:spPr>
          <a:xfrm>
            <a:off x="10249888"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58" name="Picture Placeholder 2"/>
          <p:cNvSpPr>
            <a:spLocks noGrp="1"/>
          </p:cNvSpPr>
          <p:nvPr>
            <p:ph type="pic" sz="quarter" idx="20"/>
          </p:nvPr>
        </p:nvSpPr>
        <p:spPr>
          <a:xfrm>
            <a:off x="636588"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59" name="Picture Placeholder 2"/>
          <p:cNvSpPr>
            <a:spLocks noGrp="1"/>
          </p:cNvSpPr>
          <p:nvPr>
            <p:ph type="pic" sz="quarter" idx="21"/>
          </p:nvPr>
        </p:nvSpPr>
        <p:spPr>
          <a:xfrm>
            <a:off x="2238805"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0" name="Picture Placeholder 2"/>
          <p:cNvSpPr>
            <a:spLocks noGrp="1"/>
          </p:cNvSpPr>
          <p:nvPr>
            <p:ph type="pic" sz="quarter" idx="22"/>
          </p:nvPr>
        </p:nvSpPr>
        <p:spPr>
          <a:xfrm>
            <a:off x="3841022"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1" name="Picture Placeholder 2"/>
          <p:cNvSpPr>
            <a:spLocks noGrp="1"/>
          </p:cNvSpPr>
          <p:nvPr>
            <p:ph type="pic" sz="quarter" idx="23"/>
          </p:nvPr>
        </p:nvSpPr>
        <p:spPr>
          <a:xfrm>
            <a:off x="5443239"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2" name="Picture Placeholder 2"/>
          <p:cNvSpPr>
            <a:spLocks noGrp="1"/>
          </p:cNvSpPr>
          <p:nvPr>
            <p:ph type="pic" sz="quarter" idx="24"/>
          </p:nvPr>
        </p:nvSpPr>
        <p:spPr>
          <a:xfrm>
            <a:off x="7045456"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3" name="Picture Placeholder 2"/>
          <p:cNvSpPr>
            <a:spLocks noGrp="1"/>
          </p:cNvSpPr>
          <p:nvPr>
            <p:ph type="pic" sz="quarter" idx="25"/>
          </p:nvPr>
        </p:nvSpPr>
        <p:spPr>
          <a:xfrm>
            <a:off x="8647673"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4" name="Picture Placeholder 2"/>
          <p:cNvSpPr>
            <a:spLocks noGrp="1"/>
          </p:cNvSpPr>
          <p:nvPr>
            <p:ph type="pic" sz="quarter" idx="26"/>
          </p:nvPr>
        </p:nvSpPr>
        <p:spPr>
          <a:xfrm>
            <a:off x="10249888"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5" name="Picture Placeholder 2"/>
          <p:cNvSpPr>
            <a:spLocks noGrp="1"/>
          </p:cNvSpPr>
          <p:nvPr>
            <p:ph type="pic" sz="quarter" idx="27"/>
          </p:nvPr>
        </p:nvSpPr>
        <p:spPr>
          <a:xfrm>
            <a:off x="636588" y="3427181"/>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6" name="Picture Placeholder 2"/>
          <p:cNvSpPr>
            <a:spLocks noGrp="1"/>
          </p:cNvSpPr>
          <p:nvPr>
            <p:ph type="pic" sz="quarter" idx="28"/>
          </p:nvPr>
        </p:nvSpPr>
        <p:spPr>
          <a:xfrm>
            <a:off x="2238805" y="3427181"/>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70" name="Picture Placeholder 2"/>
          <p:cNvSpPr>
            <a:spLocks noGrp="1"/>
          </p:cNvSpPr>
          <p:nvPr>
            <p:ph type="pic" sz="quarter" idx="32"/>
          </p:nvPr>
        </p:nvSpPr>
        <p:spPr>
          <a:xfrm>
            <a:off x="8647673" y="3427181"/>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71" name="Picture Placeholder 2"/>
          <p:cNvSpPr>
            <a:spLocks noGrp="1"/>
          </p:cNvSpPr>
          <p:nvPr>
            <p:ph type="pic" sz="quarter" idx="33"/>
          </p:nvPr>
        </p:nvSpPr>
        <p:spPr>
          <a:xfrm>
            <a:off x="10249888" y="3427181"/>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2" name="Picture Placeholder 2"/>
          <p:cNvSpPr>
            <a:spLocks noGrp="1"/>
          </p:cNvSpPr>
          <p:nvPr>
            <p:ph type="pic" sz="quarter" idx="34"/>
          </p:nvPr>
        </p:nvSpPr>
        <p:spPr>
          <a:xfrm>
            <a:off x="636588" y="187278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3" name="Picture Placeholder 2"/>
          <p:cNvSpPr>
            <a:spLocks noGrp="1"/>
          </p:cNvSpPr>
          <p:nvPr>
            <p:ph type="pic" sz="quarter" idx="35"/>
          </p:nvPr>
        </p:nvSpPr>
        <p:spPr>
          <a:xfrm>
            <a:off x="2238805" y="187278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77" name="Picture Placeholder 2"/>
          <p:cNvSpPr>
            <a:spLocks noGrp="1"/>
          </p:cNvSpPr>
          <p:nvPr>
            <p:ph type="pic" sz="quarter" idx="39"/>
          </p:nvPr>
        </p:nvSpPr>
        <p:spPr>
          <a:xfrm>
            <a:off x="8647673" y="187278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78" name="Picture Placeholder 2"/>
          <p:cNvSpPr>
            <a:spLocks noGrp="1"/>
          </p:cNvSpPr>
          <p:nvPr>
            <p:ph type="pic" sz="quarter" idx="40"/>
          </p:nvPr>
        </p:nvSpPr>
        <p:spPr>
          <a:xfrm>
            <a:off x="10249888" y="187278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26"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486138280"/>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odboard_3">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11150"/>
            <a:ext cx="4378723" cy="3113088"/>
          </a:xfrm>
          <a:prstGeom prst="rect">
            <a:avLst/>
          </a:prstGeom>
        </p:spPr>
        <p:txBody>
          <a:bodyPr>
            <a:normAutofit/>
          </a:bodyPr>
          <a:lstStyle>
            <a:lvl1pPr marL="0" indent="0" algn="ctr">
              <a:buNone/>
              <a:defRPr sz="1200"/>
            </a:lvl1pPr>
          </a:lstStyle>
          <a:p>
            <a:r>
              <a:rPr lang="en-US" smtClean="0"/>
              <a:t>Click icon to add picture</a:t>
            </a:r>
            <a:endParaRPr lang="en-US"/>
          </a:p>
        </p:txBody>
      </p:sp>
      <p:sp>
        <p:nvSpPr>
          <p:cNvPr id="12" name="Picture Placeholder 2"/>
          <p:cNvSpPr>
            <a:spLocks noGrp="1"/>
          </p:cNvSpPr>
          <p:nvPr>
            <p:ph type="pic" sz="quarter" idx="16"/>
          </p:nvPr>
        </p:nvSpPr>
        <p:spPr>
          <a:xfrm>
            <a:off x="5242175" y="314840"/>
            <a:ext cx="1753538" cy="1479929"/>
          </a:xfrm>
          <a:prstGeom prst="rect">
            <a:avLst/>
          </a:prstGeom>
        </p:spPr>
        <p:txBody>
          <a:bodyPr>
            <a:normAutofit/>
          </a:bodyPr>
          <a:lstStyle>
            <a:lvl1pPr marL="0" indent="0" algn="ctr">
              <a:buNone/>
              <a:defRPr sz="1200"/>
            </a:lvl1pPr>
          </a:lstStyle>
          <a:p>
            <a:r>
              <a:rPr lang="en-US" smtClean="0"/>
              <a:t>Click icon to add picture</a:t>
            </a:r>
            <a:endParaRPr lang="en-US"/>
          </a:p>
        </p:txBody>
      </p:sp>
      <p:sp>
        <p:nvSpPr>
          <p:cNvPr id="15" name="Picture Placeholder 2"/>
          <p:cNvSpPr>
            <a:spLocks noGrp="1"/>
          </p:cNvSpPr>
          <p:nvPr>
            <p:ph type="pic" sz="quarter" idx="19"/>
          </p:nvPr>
        </p:nvSpPr>
        <p:spPr>
          <a:xfrm>
            <a:off x="7149700" y="311150"/>
            <a:ext cx="4378725" cy="3113088"/>
          </a:xfrm>
          <a:prstGeom prst="rect">
            <a:avLst/>
          </a:prstGeom>
        </p:spPr>
        <p:txBody>
          <a:bodyPr>
            <a:normAutofit/>
          </a:bodyPr>
          <a:lstStyle>
            <a:lvl1pPr marL="0" indent="0" algn="ctr">
              <a:buNone/>
              <a:defRPr sz="1200"/>
            </a:lvl1pPr>
          </a:lstStyle>
          <a:p>
            <a:r>
              <a:rPr lang="en-US" smtClean="0"/>
              <a:t>Click icon to add picture</a:t>
            </a:r>
            <a:endParaRPr lang="en-US" dirty="0"/>
          </a:p>
        </p:txBody>
      </p:sp>
      <p:sp>
        <p:nvSpPr>
          <p:cNvPr id="58" name="Picture Placeholder 2"/>
          <p:cNvSpPr>
            <a:spLocks noGrp="1"/>
          </p:cNvSpPr>
          <p:nvPr>
            <p:ph type="pic" sz="quarter" idx="20"/>
          </p:nvPr>
        </p:nvSpPr>
        <p:spPr>
          <a:xfrm>
            <a:off x="636588" y="5015726"/>
            <a:ext cx="1278537" cy="1218508"/>
          </a:xfrm>
          <a:prstGeom prst="rect">
            <a:avLst/>
          </a:prstGeom>
        </p:spPr>
        <p:txBody>
          <a:bodyPr>
            <a:noAutofit/>
          </a:bodyPr>
          <a:lstStyle>
            <a:lvl1pPr marL="0" indent="0" algn="ctr">
              <a:buNone/>
              <a:defRPr sz="1200"/>
            </a:lvl1pPr>
          </a:lstStyle>
          <a:p>
            <a:r>
              <a:rPr lang="en-US" smtClean="0"/>
              <a:t>Click icon to add picture</a:t>
            </a:r>
            <a:endParaRPr lang="en-US"/>
          </a:p>
        </p:txBody>
      </p:sp>
      <p:sp>
        <p:nvSpPr>
          <p:cNvPr id="59" name="Picture Placeholder 2"/>
          <p:cNvSpPr>
            <a:spLocks noGrp="1"/>
          </p:cNvSpPr>
          <p:nvPr>
            <p:ph type="pic" sz="quarter" idx="21"/>
          </p:nvPr>
        </p:nvSpPr>
        <p:spPr>
          <a:xfrm>
            <a:off x="2071323" y="5015726"/>
            <a:ext cx="1278537" cy="1218508"/>
          </a:xfrm>
          <a:prstGeom prst="rect">
            <a:avLst/>
          </a:prstGeom>
        </p:spPr>
        <p:txBody>
          <a:bodyPr>
            <a:noAutofit/>
          </a:bodyPr>
          <a:lstStyle>
            <a:lvl1pPr marL="0" indent="0" algn="ctr">
              <a:buNone/>
              <a:defRPr sz="1200"/>
            </a:lvl1pPr>
          </a:lstStyle>
          <a:p>
            <a:r>
              <a:rPr lang="en-US" smtClean="0"/>
              <a:t>Click icon to add picture</a:t>
            </a:r>
            <a:endParaRPr lang="en-US"/>
          </a:p>
        </p:txBody>
      </p:sp>
      <p:sp>
        <p:nvSpPr>
          <p:cNvPr id="62" name="Picture Placeholder 2"/>
          <p:cNvSpPr>
            <a:spLocks noGrp="1"/>
          </p:cNvSpPr>
          <p:nvPr>
            <p:ph type="pic" sz="quarter" idx="24"/>
          </p:nvPr>
        </p:nvSpPr>
        <p:spPr>
          <a:xfrm>
            <a:off x="7149700" y="5015726"/>
            <a:ext cx="1278537" cy="1218508"/>
          </a:xfrm>
          <a:prstGeom prst="rect">
            <a:avLst/>
          </a:prstGeom>
        </p:spPr>
        <p:txBody>
          <a:bodyPr>
            <a:noAutofit/>
          </a:bodyPr>
          <a:lstStyle>
            <a:lvl1pPr marL="0" indent="0" algn="ctr">
              <a:buNone/>
              <a:defRPr sz="1200"/>
            </a:lvl1pPr>
          </a:lstStyle>
          <a:p>
            <a:r>
              <a:rPr lang="en-US" smtClean="0"/>
              <a:t>Click icon to add picture</a:t>
            </a:r>
            <a:endParaRPr lang="en-US"/>
          </a:p>
        </p:txBody>
      </p:sp>
      <p:sp>
        <p:nvSpPr>
          <p:cNvPr id="64" name="Picture Placeholder 2"/>
          <p:cNvSpPr>
            <a:spLocks noGrp="1"/>
          </p:cNvSpPr>
          <p:nvPr>
            <p:ph type="pic" sz="quarter" idx="26"/>
          </p:nvPr>
        </p:nvSpPr>
        <p:spPr>
          <a:xfrm>
            <a:off x="8579690" y="3529025"/>
            <a:ext cx="2948736" cy="2705209"/>
          </a:xfrm>
          <a:prstGeom prst="rect">
            <a:avLst/>
          </a:prstGeom>
        </p:spPr>
        <p:txBody>
          <a:bodyPr>
            <a:normAutofit/>
          </a:bodyPr>
          <a:lstStyle>
            <a:lvl1pPr marL="0" indent="0" algn="ctr">
              <a:buNone/>
              <a:defRPr sz="1200"/>
            </a:lvl1pPr>
          </a:lstStyle>
          <a:p>
            <a:r>
              <a:rPr lang="en-US" smtClean="0"/>
              <a:t>Click icon to add picture</a:t>
            </a:r>
            <a:endParaRPr lang="en-US"/>
          </a:p>
        </p:txBody>
      </p:sp>
      <p:sp>
        <p:nvSpPr>
          <p:cNvPr id="65" name="Picture Placeholder 2"/>
          <p:cNvSpPr>
            <a:spLocks noGrp="1"/>
          </p:cNvSpPr>
          <p:nvPr>
            <p:ph type="pic" sz="quarter" idx="27"/>
          </p:nvPr>
        </p:nvSpPr>
        <p:spPr>
          <a:xfrm>
            <a:off x="636588" y="3529025"/>
            <a:ext cx="1278537" cy="1218508"/>
          </a:xfrm>
          <a:prstGeom prst="rect">
            <a:avLst/>
          </a:prstGeom>
        </p:spPr>
        <p:txBody>
          <a:bodyPr>
            <a:noAutofit/>
          </a:bodyPr>
          <a:lstStyle>
            <a:lvl1pPr marL="0" indent="0" algn="ctr">
              <a:buNone/>
              <a:defRPr sz="1200"/>
            </a:lvl1pPr>
          </a:lstStyle>
          <a:p>
            <a:r>
              <a:rPr lang="en-US" smtClean="0"/>
              <a:t>Click icon to add picture</a:t>
            </a:r>
            <a:endParaRPr lang="en-US"/>
          </a:p>
        </p:txBody>
      </p:sp>
      <p:sp>
        <p:nvSpPr>
          <p:cNvPr id="66" name="Picture Placeholder 2"/>
          <p:cNvSpPr>
            <a:spLocks noGrp="1"/>
          </p:cNvSpPr>
          <p:nvPr>
            <p:ph type="pic" sz="quarter" idx="28"/>
          </p:nvPr>
        </p:nvSpPr>
        <p:spPr>
          <a:xfrm>
            <a:off x="2071323" y="3529025"/>
            <a:ext cx="1278537" cy="1218508"/>
          </a:xfrm>
          <a:prstGeom prst="rect">
            <a:avLst/>
          </a:prstGeom>
        </p:spPr>
        <p:txBody>
          <a:bodyPr>
            <a:noAutofit/>
          </a:bodyPr>
          <a:lstStyle>
            <a:lvl1pPr marL="0" indent="0" algn="ctr">
              <a:buNone/>
              <a:defRPr sz="1200"/>
            </a:lvl1pPr>
          </a:lstStyle>
          <a:p>
            <a:r>
              <a:rPr lang="en-US" smtClean="0"/>
              <a:t>Click icon to add picture</a:t>
            </a:r>
            <a:endParaRPr lang="en-US" dirty="0"/>
          </a:p>
        </p:txBody>
      </p:sp>
      <p:sp>
        <p:nvSpPr>
          <p:cNvPr id="67" name="Picture Placeholder 2"/>
          <p:cNvSpPr>
            <a:spLocks noGrp="1"/>
          </p:cNvSpPr>
          <p:nvPr>
            <p:ph type="pic" sz="quarter" idx="29"/>
          </p:nvPr>
        </p:nvSpPr>
        <p:spPr>
          <a:xfrm>
            <a:off x="3545175" y="3529024"/>
            <a:ext cx="3450538" cy="2705209"/>
          </a:xfrm>
          <a:prstGeom prst="rect">
            <a:avLst/>
          </a:prstGeom>
        </p:spPr>
        <p:txBody>
          <a:bodyPr>
            <a:normAutofit/>
          </a:bodyPr>
          <a:lstStyle>
            <a:lvl1pPr marL="0" indent="0" algn="ctr">
              <a:buNone/>
              <a:defRPr sz="1200"/>
            </a:lvl1pPr>
          </a:lstStyle>
          <a:p>
            <a:r>
              <a:rPr lang="en-US" smtClean="0"/>
              <a:t>Click icon to add picture</a:t>
            </a:r>
            <a:endParaRPr lang="en-US"/>
          </a:p>
        </p:txBody>
      </p:sp>
      <p:sp>
        <p:nvSpPr>
          <p:cNvPr id="69" name="Picture Placeholder 2"/>
          <p:cNvSpPr>
            <a:spLocks noGrp="1"/>
          </p:cNvSpPr>
          <p:nvPr>
            <p:ph type="pic" sz="quarter" idx="31"/>
          </p:nvPr>
        </p:nvSpPr>
        <p:spPr>
          <a:xfrm>
            <a:off x="7149700" y="3529025"/>
            <a:ext cx="1278537" cy="1218508"/>
          </a:xfrm>
          <a:prstGeom prst="rect">
            <a:avLst/>
          </a:prstGeom>
        </p:spPr>
        <p:txBody>
          <a:bodyPr>
            <a:noAutofit/>
          </a:bodyPr>
          <a:lstStyle>
            <a:lvl1pPr marL="0" indent="0" algn="ctr">
              <a:buNone/>
              <a:defRPr sz="1200"/>
            </a:lvl1pPr>
          </a:lstStyle>
          <a:p>
            <a:r>
              <a:rPr lang="en-US" smtClean="0"/>
              <a:t>Click icon to add picture</a:t>
            </a:r>
            <a:endParaRPr lang="en-US" dirty="0"/>
          </a:p>
        </p:txBody>
      </p:sp>
      <p:sp>
        <p:nvSpPr>
          <p:cNvPr id="75" name="Picture Placeholder 2"/>
          <p:cNvSpPr>
            <a:spLocks noGrp="1"/>
          </p:cNvSpPr>
          <p:nvPr>
            <p:ph type="pic" sz="quarter" idx="37"/>
          </p:nvPr>
        </p:nvSpPr>
        <p:spPr>
          <a:xfrm>
            <a:off x="5242175" y="1944309"/>
            <a:ext cx="1753538" cy="1479929"/>
          </a:xfrm>
          <a:prstGeom prst="rect">
            <a:avLst/>
          </a:prstGeom>
        </p:spPr>
        <p:txBody>
          <a:bodyPr>
            <a:normAutofit/>
          </a:bodyPr>
          <a:lstStyle>
            <a:lvl1pPr marL="0" indent="0" algn="ctr">
              <a:buNone/>
              <a:defRPr sz="1200"/>
            </a:lvl1pPr>
          </a:lstStyle>
          <a:p>
            <a:r>
              <a:rPr lang="en-US" smtClean="0"/>
              <a:t>Click icon to add picture</a:t>
            </a:r>
            <a:endParaRPr lang="en-US" dirty="0"/>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16"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1750092828"/>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odboard_4">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11150"/>
            <a:ext cx="4644627" cy="5904617"/>
          </a:xfrm>
          <a:prstGeom prst="rect">
            <a:avLst/>
          </a:prstGeom>
        </p:spPr>
        <p:txBody>
          <a:bodyPr>
            <a:normAutofit/>
          </a:bodyPr>
          <a:lstStyle>
            <a:lvl1pPr marL="0" indent="0" algn="ctr">
              <a:buNone/>
              <a:defRPr sz="1400"/>
            </a:lvl1pPr>
          </a:lstStyle>
          <a:p>
            <a:r>
              <a:rPr lang="en-US" smtClean="0"/>
              <a:t>Click icon to add picture</a:t>
            </a:r>
            <a:endParaRPr lang="en-US"/>
          </a:p>
        </p:txBody>
      </p:sp>
      <p:sp>
        <p:nvSpPr>
          <p:cNvPr id="12" name="Picture Placeholder 2"/>
          <p:cNvSpPr>
            <a:spLocks noGrp="1"/>
          </p:cNvSpPr>
          <p:nvPr>
            <p:ph type="pic" sz="quarter" idx="16"/>
          </p:nvPr>
        </p:nvSpPr>
        <p:spPr>
          <a:xfrm>
            <a:off x="10249888" y="309250"/>
            <a:ext cx="1278537" cy="1218508"/>
          </a:xfrm>
          <a:prstGeom prst="rect">
            <a:avLst/>
          </a:prstGeom>
        </p:spPr>
        <p:txBody>
          <a:bodyPr>
            <a:noAutofit/>
          </a:bodyPr>
          <a:lstStyle>
            <a:lvl1pPr marL="0" indent="0" algn="ctr">
              <a:buNone/>
              <a:defRPr sz="1400"/>
            </a:lvl1pPr>
          </a:lstStyle>
          <a:p>
            <a:r>
              <a:rPr lang="en-US" smtClean="0"/>
              <a:t>Click icon to add picture</a:t>
            </a:r>
            <a:endParaRPr lang="en-US"/>
          </a:p>
        </p:txBody>
      </p:sp>
      <p:sp>
        <p:nvSpPr>
          <p:cNvPr id="15" name="Picture Placeholder 2"/>
          <p:cNvSpPr>
            <a:spLocks noGrp="1"/>
          </p:cNvSpPr>
          <p:nvPr>
            <p:ph type="pic" sz="quarter" idx="19"/>
          </p:nvPr>
        </p:nvSpPr>
        <p:spPr>
          <a:xfrm>
            <a:off x="5445620" y="311150"/>
            <a:ext cx="4671111" cy="2705209"/>
          </a:xfrm>
          <a:prstGeom prst="rect">
            <a:avLst/>
          </a:prstGeom>
        </p:spPr>
        <p:txBody>
          <a:bodyPr>
            <a:normAutofit/>
          </a:bodyPr>
          <a:lstStyle>
            <a:lvl1pPr marL="0" indent="0" algn="ctr">
              <a:buNone/>
              <a:defRPr sz="1400"/>
            </a:lvl1pPr>
          </a:lstStyle>
          <a:p>
            <a:r>
              <a:rPr lang="en-US" smtClean="0"/>
              <a:t>Click icon to add picture</a:t>
            </a:r>
            <a:endParaRPr lang="en-US"/>
          </a:p>
        </p:txBody>
      </p:sp>
      <p:sp>
        <p:nvSpPr>
          <p:cNvPr id="59" name="Picture Placeholder 2"/>
          <p:cNvSpPr>
            <a:spLocks noGrp="1"/>
          </p:cNvSpPr>
          <p:nvPr>
            <p:ph type="pic" sz="quarter" idx="21"/>
          </p:nvPr>
        </p:nvSpPr>
        <p:spPr>
          <a:xfrm>
            <a:off x="5445620" y="4804200"/>
            <a:ext cx="1465196" cy="1442117"/>
          </a:xfrm>
          <a:prstGeom prst="rect">
            <a:avLst/>
          </a:prstGeom>
        </p:spPr>
        <p:txBody>
          <a:bodyPr>
            <a:noAutofit/>
          </a:bodyPr>
          <a:lstStyle>
            <a:lvl1pPr marL="0" indent="0" algn="ctr">
              <a:buNone/>
              <a:defRPr sz="1400"/>
            </a:lvl1pPr>
          </a:lstStyle>
          <a:p>
            <a:r>
              <a:rPr lang="en-US" smtClean="0"/>
              <a:t>Click icon to add picture</a:t>
            </a:r>
            <a:endParaRPr lang="en-US" dirty="0"/>
          </a:p>
        </p:txBody>
      </p:sp>
      <p:sp>
        <p:nvSpPr>
          <p:cNvPr id="62" name="Picture Placeholder 2"/>
          <p:cNvSpPr>
            <a:spLocks noGrp="1"/>
          </p:cNvSpPr>
          <p:nvPr>
            <p:ph type="pic" sz="quarter" idx="24"/>
          </p:nvPr>
        </p:nvSpPr>
        <p:spPr>
          <a:xfrm>
            <a:off x="7059673" y="4804201"/>
            <a:ext cx="1465196" cy="1442117"/>
          </a:xfrm>
          <a:prstGeom prst="rect">
            <a:avLst/>
          </a:prstGeom>
        </p:spPr>
        <p:txBody>
          <a:bodyPr>
            <a:noAutofit/>
          </a:bodyPr>
          <a:lstStyle>
            <a:lvl1pPr marL="0" indent="0" algn="ctr">
              <a:buNone/>
              <a:defRPr sz="1400"/>
            </a:lvl1pPr>
          </a:lstStyle>
          <a:p>
            <a:r>
              <a:rPr lang="en-US" smtClean="0"/>
              <a:t>Click icon to add picture</a:t>
            </a:r>
            <a:endParaRPr lang="en-US" dirty="0"/>
          </a:p>
        </p:txBody>
      </p:sp>
      <p:sp>
        <p:nvSpPr>
          <p:cNvPr id="64" name="Picture Placeholder 2"/>
          <p:cNvSpPr>
            <a:spLocks noGrp="1"/>
          </p:cNvSpPr>
          <p:nvPr>
            <p:ph type="pic" sz="quarter" idx="26"/>
          </p:nvPr>
        </p:nvSpPr>
        <p:spPr>
          <a:xfrm>
            <a:off x="8699793" y="3214816"/>
            <a:ext cx="2828632" cy="3000951"/>
          </a:xfrm>
          <a:prstGeom prst="rect">
            <a:avLst/>
          </a:prstGeom>
        </p:spPr>
        <p:txBody>
          <a:bodyPr>
            <a:normAutofit/>
          </a:bodyPr>
          <a:lstStyle>
            <a:lvl1pPr marL="0" indent="0" algn="ctr">
              <a:buNone/>
              <a:defRPr sz="1400"/>
            </a:lvl1pPr>
          </a:lstStyle>
          <a:p>
            <a:r>
              <a:rPr lang="en-US" smtClean="0"/>
              <a:t>Click icon to add picture</a:t>
            </a:r>
            <a:endParaRPr lang="en-US" dirty="0"/>
          </a:p>
        </p:txBody>
      </p:sp>
      <p:sp>
        <p:nvSpPr>
          <p:cNvPr id="66" name="Picture Placeholder 2"/>
          <p:cNvSpPr>
            <a:spLocks noGrp="1"/>
          </p:cNvSpPr>
          <p:nvPr>
            <p:ph type="pic" sz="quarter" idx="28"/>
          </p:nvPr>
        </p:nvSpPr>
        <p:spPr>
          <a:xfrm>
            <a:off x="5445620" y="3214815"/>
            <a:ext cx="1465196" cy="1442117"/>
          </a:xfrm>
          <a:prstGeom prst="rect">
            <a:avLst/>
          </a:prstGeom>
        </p:spPr>
        <p:txBody>
          <a:bodyPr>
            <a:noAutofit/>
          </a:bodyPr>
          <a:lstStyle>
            <a:lvl1pPr marL="0" indent="0" algn="ctr">
              <a:buNone/>
              <a:defRPr sz="1400"/>
            </a:lvl1pPr>
          </a:lstStyle>
          <a:p>
            <a:r>
              <a:rPr lang="en-US" smtClean="0"/>
              <a:t>Click icon to add picture</a:t>
            </a:r>
            <a:endParaRPr lang="en-US"/>
          </a:p>
        </p:txBody>
      </p:sp>
      <p:sp>
        <p:nvSpPr>
          <p:cNvPr id="69" name="Picture Placeholder 2"/>
          <p:cNvSpPr>
            <a:spLocks noGrp="1"/>
          </p:cNvSpPr>
          <p:nvPr>
            <p:ph type="pic" sz="quarter" idx="31"/>
          </p:nvPr>
        </p:nvSpPr>
        <p:spPr>
          <a:xfrm>
            <a:off x="7059673" y="3214815"/>
            <a:ext cx="1465196" cy="1442117"/>
          </a:xfrm>
          <a:prstGeom prst="rect">
            <a:avLst/>
          </a:prstGeom>
        </p:spPr>
        <p:txBody>
          <a:bodyPr>
            <a:noAutofit/>
          </a:bodyPr>
          <a:lstStyle>
            <a:lvl1pPr marL="0" indent="0" algn="ctr">
              <a:buNone/>
              <a:defRPr sz="1400"/>
            </a:lvl1pPr>
          </a:lstStyle>
          <a:p>
            <a:r>
              <a:rPr lang="en-US" smtClean="0"/>
              <a:t>Click icon to add picture</a:t>
            </a:r>
            <a:endParaRPr lang="en-US" dirty="0"/>
          </a:p>
        </p:txBody>
      </p:sp>
      <p:sp>
        <p:nvSpPr>
          <p:cNvPr id="75" name="Picture Placeholder 2"/>
          <p:cNvSpPr>
            <a:spLocks noGrp="1"/>
          </p:cNvSpPr>
          <p:nvPr>
            <p:ph type="pic" sz="quarter" idx="37"/>
          </p:nvPr>
        </p:nvSpPr>
        <p:spPr>
          <a:xfrm>
            <a:off x="10249888" y="1795951"/>
            <a:ext cx="1278537" cy="1218508"/>
          </a:xfrm>
          <a:prstGeom prst="rect">
            <a:avLst/>
          </a:prstGeom>
        </p:spPr>
        <p:txBody>
          <a:bodyPr>
            <a:noAutofit/>
          </a:bodyPr>
          <a:lstStyle>
            <a:lvl1pPr marL="0" indent="0" algn="ctr">
              <a:buNone/>
              <a:defRPr sz="1400"/>
            </a:lvl1pPr>
          </a:lstStyle>
          <a:p>
            <a:r>
              <a:rPr lang="en-US" smtClean="0"/>
              <a:t>Click icon to add picture</a:t>
            </a:r>
            <a:endParaRPr lang="en-US"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13"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606981455"/>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x3 images + text w/head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8" y="45722"/>
            <a:ext cx="10891837" cy="1090928"/>
          </a:xfrm>
        </p:spPr>
        <p:txBody>
          <a:bodyPr/>
          <a:lstStyle>
            <a:lvl1pPr>
              <a:defRPr cap="all">
                <a:latin typeface="Franklin Gothic Medium"/>
                <a:cs typeface="Franklin Gothic Medium"/>
              </a:defRPr>
            </a:lvl1pPr>
          </a:lstStyle>
          <a:p>
            <a:r>
              <a:rPr lang="en-GB" noProof="0" dirty="0" smtClean="0"/>
              <a:t>Click to edit master title style</a:t>
            </a:r>
            <a:endParaRPr lang="en-GB" noProof="0" dirty="0"/>
          </a:p>
        </p:txBody>
      </p:sp>
      <p:sp>
        <p:nvSpPr>
          <p:cNvPr id="11" name="Text Placeholder 11"/>
          <p:cNvSpPr>
            <a:spLocks noGrp="1"/>
          </p:cNvSpPr>
          <p:nvPr>
            <p:ph type="body" sz="quarter" idx="18" hasCustomPrompt="1"/>
          </p:nvPr>
        </p:nvSpPr>
        <p:spPr>
          <a:xfrm>
            <a:off x="648975" y="4333390"/>
            <a:ext cx="2693257" cy="1436816"/>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2" name="Text Placeholder 11"/>
          <p:cNvSpPr>
            <a:spLocks noGrp="1"/>
          </p:cNvSpPr>
          <p:nvPr>
            <p:ph type="body" sz="quarter" idx="19" hasCustomPrompt="1"/>
          </p:nvPr>
        </p:nvSpPr>
        <p:spPr>
          <a:xfrm>
            <a:off x="4244196" y="4333390"/>
            <a:ext cx="2693256" cy="1436816"/>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3" name="Text Placeholder 11"/>
          <p:cNvSpPr>
            <a:spLocks noGrp="1"/>
          </p:cNvSpPr>
          <p:nvPr>
            <p:ph type="body" sz="quarter" idx="20" hasCustomPrompt="1"/>
          </p:nvPr>
        </p:nvSpPr>
        <p:spPr>
          <a:xfrm>
            <a:off x="7984397" y="4333390"/>
            <a:ext cx="2714359" cy="1436816"/>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4" name="Text Placeholder 7"/>
          <p:cNvSpPr>
            <a:spLocks noGrp="1"/>
          </p:cNvSpPr>
          <p:nvPr>
            <p:ph type="body" sz="quarter" idx="12" hasCustomPrompt="1"/>
          </p:nvPr>
        </p:nvSpPr>
        <p:spPr>
          <a:xfrm>
            <a:off x="648974" y="6492590"/>
            <a:ext cx="10028679"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a:defRPr lang="en-GB" sz="700" i="1" dirty="0">
                <a:solidFill>
                  <a:srgbClr val="A7AAAC"/>
                </a:solidFill>
              </a:defRPr>
            </a:lvl1pPr>
          </a:lstStyle>
          <a:p>
            <a:pPr lvl="0">
              <a:lnSpc>
                <a:spcPct val="90000"/>
              </a:lnSpc>
            </a:pPr>
            <a:r>
              <a:rPr lang="en-GB" dirty="0" smtClean="0"/>
              <a:t>Source: Click to edit</a:t>
            </a:r>
            <a:endParaRPr lang="en-GB" dirty="0"/>
          </a:p>
        </p:txBody>
      </p:sp>
      <p:sp>
        <p:nvSpPr>
          <p:cNvPr id="15" name="Picture Placeholder 14"/>
          <p:cNvSpPr>
            <a:spLocks noGrp="1"/>
          </p:cNvSpPr>
          <p:nvPr>
            <p:ph type="pic" sz="quarter" idx="21"/>
          </p:nvPr>
        </p:nvSpPr>
        <p:spPr>
          <a:xfrm>
            <a:off x="844366" y="1493693"/>
            <a:ext cx="2160000" cy="2160000"/>
          </a:xfrm>
          <a:prstGeom prst="ellipse">
            <a:avLst/>
          </a:prstGeom>
        </p:spPr>
        <p:txBody>
          <a:bodyPr>
            <a:noAutofit/>
          </a:bodyPr>
          <a:lstStyle>
            <a:lvl1pPr marL="0" indent="0" algn="ctr">
              <a:buNone/>
              <a:defRPr sz="1400"/>
            </a:lvl1pPr>
          </a:lstStyle>
          <a:p>
            <a:r>
              <a:rPr lang="en-US" smtClean="0"/>
              <a:t>Click icon to add picture</a:t>
            </a:r>
            <a:endParaRPr lang="en-US" dirty="0"/>
          </a:p>
        </p:txBody>
      </p:sp>
      <p:sp>
        <p:nvSpPr>
          <p:cNvPr id="17" name="Picture Placeholder 14"/>
          <p:cNvSpPr>
            <a:spLocks noGrp="1"/>
          </p:cNvSpPr>
          <p:nvPr>
            <p:ph type="pic" sz="quarter" idx="22"/>
          </p:nvPr>
        </p:nvSpPr>
        <p:spPr>
          <a:xfrm>
            <a:off x="4507975" y="1493693"/>
            <a:ext cx="2160000" cy="2160000"/>
          </a:xfrm>
          <a:prstGeom prst="ellipse">
            <a:avLst/>
          </a:prstGeom>
        </p:spPr>
        <p:txBody>
          <a:bodyPr>
            <a:noAutofit/>
          </a:bodyPr>
          <a:lstStyle>
            <a:lvl1pPr marL="0" indent="0" algn="ctr">
              <a:buNone/>
              <a:defRPr sz="1400"/>
            </a:lvl1pPr>
          </a:lstStyle>
          <a:p>
            <a:r>
              <a:rPr lang="en-US" smtClean="0"/>
              <a:t>Click icon to add picture</a:t>
            </a:r>
            <a:endParaRPr lang="en-US"/>
          </a:p>
        </p:txBody>
      </p:sp>
      <p:sp>
        <p:nvSpPr>
          <p:cNvPr id="19" name="Picture Placeholder 14"/>
          <p:cNvSpPr>
            <a:spLocks noGrp="1"/>
          </p:cNvSpPr>
          <p:nvPr>
            <p:ph type="pic" sz="quarter" idx="23"/>
          </p:nvPr>
        </p:nvSpPr>
        <p:spPr>
          <a:xfrm>
            <a:off x="8249739" y="1486245"/>
            <a:ext cx="2160000" cy="2160000"/>
          </a:xfrm>
          <a:prstGeom prst="ellipse">
            <a:avLst/>
          </a:prstGeom>
        </p:spPr>
        <p:txBody>
          <a:bodyPr>
            <a:noAutofit/>
          </a:bodyPr>
          <a:lstStyle>
            <a:lvl1pPr marL="0" indent="0" algn="ctr">
              <a:buNone/>
              <a:defRPr sz="1400"/>
            </a:lvl1pPr>
          </a:lstStyle>
          <a:p>
            <a:r>
              <a:rPr lang="en-US" smtClean="0"/>
              <a:t>Click icon to add picture</a:t>
            </a:r>
            <a:endParaRPr lang="en-US" dirty="0"/>
          </a:p>
        </p:txBody>
      </p:sp>
      <p:cxnSp>
        <p:nvCxnSpPr>
          <p:cNvPr id="21" name="Straight Connector 20"/>
          <p:cNvCxnSpPr/>
          <p:nvPr userDrawn="1"/>
        </p:nvCxnSpPr>
        <p:spPr bwMode="auto">
          <a:xfrm flipH="1">
            <a:off x="648976" y="4190807"/>
            <a:ext cx="2693256"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24" name="Straight Connector 23"/>
          <p:cNvCxnSpPr/>
          <p:nvPr userDrawn="1"/>
        </p:nvCxnSpPr>
        <p:spPr bwMode="auto">
          <a:xfrm flipH="1">
            <a:off x="4244196" y="4190807"/>
            <a:ext cx="2693256"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25" name="Straight Connector 24"/>
          <p:cNvCxnSpPr/>
          <p:nvPr userDrawn="1"/>
        </p:nvCxnSpPr>
        <p:spPr bwMode="auto">
          <a:xfrm flipH="1">
            <a:off x="7984397" y="4190807"/>
            <a:ext cx="2714359"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
        <p:nvSpPr>
          <p:cNvPr id="16" name="Text Placeholder 11"/>
          <p:cNvSpPr>
            <a:spLocks noGrp="1"/>
          </p:cNvSpPr>
          <p:nvPr>
            <p:ph type="body" sz="quarter" idx="24" hasCustomPrompt="1"/>
          </p:nvPr>
        </p:nvSpPr>
        <p:spPr>
          <a:xfrm>
            <a:off x="648975" y="3757007"/>
            <a:ext cx="2693257" cy="338397"/>
          </a:xfrm>
          <a:prstGeom prst="rect">
            <a:avLst/>
          </a:prstGeom>
        </p:spPr>
        <p:txBody>
          <a:bodyPr anchor="ctr"/>
          <a:lstStyle>
            <a:lvl1pPr marL="0" indent="0" algn="ctr">
              <a:lnSpc>
                <a:spcPct val="80000"/>
              </a:lnSpc>
              <a:spcBef>
                <a:spcPts val="0"/>
              </a:spcBef>
              <a:spcAft>
                <a:spcPts val="800"/>
              </a:spcAft>
              <a:buNone/>
              <a:defRPr lang="en-US" sz="1800" i="0" kern="1200" spc="-20" baseline="0" dirty="0">
                <a:solidFill>
                  <a:schemeClr val="accent1"/>
                </a:solidFill>
                <a:latin typeface="Franklin Gothic Medium"/>
                <a:ea typeface="+mn-ea"/>
                <a:cs typeface="Franklin Gothic Medium"/>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smtClean="0"/>
              <a:t>HEADING GOES HERE</a:t>
            </a:r>
            <a:br>
              <a:rPr lang="en-AU" dirty="0" smtClean="0"/>
            </a:br>
            <a:r>
              <a:rPr lang="en-AU" dirty="0" smtClean="0"/>
              <a:t> OVER TWO LINES</a:t>
            </a:r>
            <a:endParaRPr lang="en-US" dirty="0"/>
          </a:p>
        </p:txBody>
      </p:sp>
      <p:sp>
        <p:nvSpPr>
          <p:cNvPr id="18" name="Text Placeholder 11"/>
          <p:cNvSpPr>
            <a:spLocks noGrp="1"/>
          </p:cNvSpPr>
          <p:nvPr>
            <p:ph type="body" sz="quarter" idx="25" hasCustomPrompt="1"/>
          </p:nvPr>
        </p:nvSpPr>
        <p:spPr>
          <a:xfrm>
            <a:off x="4244196" y="3757007"/>
            <a:ext cx="2693257" cy="338397"/>
          </a:xfrm>
          <a:prstGeom prst="rect">
            <a:avLst/>
          </a:prstGeom>
        </p:spPr>
        <p:txBody>
          <a:bodyPr anchor="ctr"/>
          <a:lstStyle>
            <a:lvl1pPr marL="0" indent="0" algn="ctr">
              <a:lnSpc>
                <a:spcPct val="80000"/>
              </a:lnSpc>
              <a:spcBef>
                <a:spcPts val="0"/>
              </a:spcBef>
              <a:spcAft>
                <a:spcPts val="800"/>
              </a:spcAft>
              <a:buNone/>
              <a:defRPr lang="en-AU" sz="1800" b="0" i="0" kern="1200" spc="-20" baseline="0" dirty="0" smtClean="0">
                <a:solidFill>
                  <a:schemeClr val="accent1"/>
                </a:solidFill>
                <a:latin typeface="Franklin Gothic Medium"/>
                <a:ea typeface="+mn-ea"/>
                <a:cs typeface="Franklin Gothic Medium"/>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smtClean="0"/>
              <a:t>HEADING GOES HERE</a:t>
            </a:r>
            <a:br>
              <a:rPr lang="en-AU" dirty="0" smtClean="0"/>
            </a:br>
            <a:r>
              <a:rPr lang="en-AU" dirty="0" smtClean="0"/>
              <a:t> OVER TWO LINES</a:t>
            </a:r>
            <a:endParaRPr lang="en-US" dirty="0"/>
          </a:p>
        </p:txBody>
      </p:sp>
      <p:sp>
        <p:nvSpPr>
          <p:cNvPr id="20" name="Text Placeholder 11"/>
          <p:cNvSpPr>
            <a:spLocks noGrp="1"/>
          </p:cNvSpPr>
          <p:nvPr>
            <p:ph type="body" sz="quarter" idx="26" hasCustomPrompt="1"/>
          </p:nvPr>
        </p:nvSpPr>
        <p:spPr>
          <a:xfrm>
            <a:off x="7984396" y="3757007"/>
            <a:ext cx="2693257" cy="338397"/>
          </a:xfrm>
          <a:prstGeom prst="rect">
            <a:avLst/>
          </a:prstGeom>
        </p:spPr>
        <p:txBody>
          <a:bodyPr anchor="ctr"/>
          <a:lstStyle>
            <a:lvl1pPr marL="0" indent="0" algn="ctr">
              <a:lnSpc>
                <a:spcPct val="80000"/>
              </a:lnSpc>
              <a:spcBef>
                <a:spcPts val="0"/>
              </a:spcBef>
              <a:spcAft>
                <a:spcPts val="800"/>
              </a:spcAft>
              <a:buNone/>
              <a:defRPr lang="en-AU" sz="1800" b="0" i="0" kern="1200" spc="-20" baseline="0" dirty="0" smtClean="0">
                <a:solidFill>
                  <a:schemeClr val="accent1"/>
                </a:solidFill>
                <a:latin typeface="Franklin Gothic Medium"/>
                <a:ea typeface="+mn-ea"/>
                <a:cs typeface="Franklin Gothic Medium"/>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smtClean="0"/>
              <a:t>HEADING GOES HERE</a:t>
            </a:r>
            <a:br>
              <a:rPr lang="en-AU" dirty="0" smtClean="0"/>
            </a:br>
            <a:r>
              <a:rPr lang="en-AU" dirty="0" smtClean="0"/>
              <a:t> OVER TWO LINES</a:t>
            </a:r>
            <a:endParaRPr lang="en-US" dirty="0"/>
          </a:p>
        </p:txBody>
      </p:sp>
    </p:spTree>
    <p:extLst>
      <p:ext uri="{BB962C8B-B14F-4D97-AF65-F5344CB8AC3E}">
        <p14:creationId xmlns:p14="http://schemas.microsoft.com/office/powerpoint/2010/main" val="3356762799"/>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x3 images + text w/head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8" y="45722"/>
            <a:ext cx="10891837" cy="1090928"/>
          </a:xfrm>
        </p:spPr>
        <p:txBody>
          <a:bodyPr/>
          <a:lstStyle>
            <a:lvl1pPr>
              <a:defRPr cap="all">
                <a:latin typeface="Franklin Gothic Medium"/>
                <a:cs typeface="Franklin Gothic Medium"/>
              </a:defRPr>
            </a:lvl1pPr>
          </a:lstStyle>
          <a:p>
            <a:r>
              <a:rPr lang="en-GB" noProof="0" dirty="0" smtClean="0"/>
              <a:t>Click to edit master title style</a:t>
            </a:r>
            <a:endParaRPr lang="en-GB" noProof="0" dirty="0"/>
          </a:p>
        </p:txBody>
      </p:sp>
      <p:sp>
        <p:nvSpPr>
          <p:cNvPr id="11" name="Text Placeholder 11"/>
          <p:cNvSpPr>
            <a:spLocks noGrp="1"/>
          </p:cNvSpPr>
          <p:nvPr>
            <p:ph type="body" sz="quarter" idx="18" hasCustomPrompt="1"/>
          </p:nvPr>
        </p:nvSpPr>
        <p:spPr>
          <a:xfrm>
            <a:off x="648975" y="3743325"/>
            <a:ext cx="2693257" cy="2026881"/>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2" name="Text Placeholder 11"/>
          <p:cNvSpPr>
            <a:spLocks noGrp="1"/>
          </p:cNvSpPr>
          <p:nvPr>
            <p:ph type="body" sz="quarter" idx="19" hasCustomPrompt="1"/>
          </p:nvPr>
        </p:nvSpPr>
        <p:spPr>
          <a:xfrm>
            <a:off x="4244196" y="3743325"/>
            <a:ext cx="2693256" cy="2026881"/>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3" name="Text Placeholder 11"/>
          <p:cNvSpPr>
            <a:spLocks noGrp="1"/>
          </p:cNvSpPr>
          <p:nvPr>
            <p:ph type="body" sz="quarter" idx="20" hasCustomPrompt="1"/>
          </p:nvPr>
        </p:nvSpPr>
        <p:spPr>
          <a:xfrm>
            <a:off x="7984397" y="3743325"/>
            <a:ext cx="2714359" cy="2026881"/>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4" name="Text Placeholder 7"/>
          <p:cNvSpPr>
            <a:spLocks noGrp="1"/>
          </p:cNvSpPr>
          <p:nvPr>
            <p:ph type="body" sz="quarter" idx="12" hasCustomPrompt="1"/>
          </p:nvPr>
        </p:nvSpPr>
        <p:spPr>
          <a:xfrm>
            <a:off x="648974" y="6492590"/>
            <a:ext cx="10028679"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a:defRPr lang="en-GB" sz="700" i="1" dirty="0">
                <a:solidFill>
                  <a:srgbClr val="A7AAAC"/>
                </a:solidFill>
              </a:defRPr>
            </a:lvl1pPr>
          </a:lstStyle>
          <a:p>
            <a:pPr lvl="0">
              <a:lnSpc>
                <a:spcPct val="90000"/>
              </a:lnSpc>
            </a:pPr>
            <a:r>
              <a:rPr lang="en-GB" dirty="0" smtClean="0"/>
              <a:t>Source: Click to edit</a:t>
            </a:r>
            <a:endParaRPr lang="en-GB" dirty="0"/>
          </a:p>
        </p:txBody>
      </p:sp>
      <p:sp>
        <p:nvSpPr>
          <p:cNvPr id="15" name="Picture Placeholder 14"/>
          <p:cNvSpPr>
            <a:spLocks noGrp="1"/>
          </p:cNvSpPr>
          <p:nvPr>
            <p:ph type="pic" sz="quarter" idx="21"/>
          </p:nvPr>
        </p:nvSpPr>
        <p:spPr>
          <a:xfrm>
            <a:off x="844366" y="1493693"/>
            <a:ext cx="2160000" cy="2160000"/>
          </a:xfrm>
          <a:prstGeom prst="ellipse">
            <a:avLst/>
          </a:prstGeom>
        </p:spPr>
        <p:txBody>
          <a:bodyPr>
            <a:noAutofit/>
          </a:bodyPr>
          <a:lstStyle>
            <a:lvl1pPr marL="0" indent="0" algn="ctr">
              <a:buNone/>
              <a:defRPr sz="1400"/>
            </a:lvl1pPr>
          </a:lstStyle>
          <a:p>
            <a:r>
              <a:rPr lang="en-US" smtClean="0"/>
              <a:t>Click icon to add picture</a:t>
            </a:r>
            <a:endParaRPr lang="en-US" dirty="0"/>
          </a:p>
        </p:txBody>
      </p:sp>
      <p:sp>
        <p:nvSpPr>
          <p:cNvPr id="17" name="Picture Placeholder 14"/>
          <p:cNvSpPr>
            <a:spLocks noGrp="1"/>
          </p:cNvSpPr>
          <p:nvPr>
            <p:ph type="pic" sz="quarter" idx="22"/>
          </p:nvPr>
        </p:nvSpPr>
        <p:spPr>
          <a:xfrm>
            <a:off x="4507975" y="1493693"/>
            <a:ext cx="2160000" cy="2160000"/>
          </a:xfrm>
          <a:prstGeom prst="ellipse">
            <a:avLst/>
          </a:prstGeom>
        </p:spPr>
        <p:txBody>
          <a:bodyPr>
            <a:noAutofit/>
          </a:bodyPr>
          <a:lstStyle>
            <a:lvl1pPr marL="0" indent="0" algn="ctr">
              <a:buNone/>
              <a:defRPr sz="1400"/>
            </a:lvl1pPr>
          </a:lstStyle>
          <a:p>
            <a:r>
              <a:rPr lang="en-US" smtClean="0"/>
              <a:t>Click icon to add picture</a:t>
            </a:r>
            <a:endParaRPr lang="en-US"/>
          </a:p>
        </p:txBody>
      </p:sp>
      <p:sp>
        <p:nvSpPr>
          <p:cNvPr id="19" name="Picture Placeholder 14"/>
          <p:cNvSpPr>
            <a:spLocks noGrp="1"/>
          </p:cNvSpPr>
          <p:nvPr>
            <p:ph type="pic" sz="quarter" idx="23"/>
          </p:nvPr>
        </p:nvSpPr>
        <p:spPr>
          <a:xfrm>
            <a:off x="8249739" y="1486245"/>
            <a:ext cx="2160000" cy="2160000"/>
          </a:xfrm>
          <a:prstGeom prst="ellipse">
            <a:avLst/>
          </a:prstGeom>
        </p:spPr>
        <p:txBody>
          <a:bodyPr>
            <a:noAutofit/>
          </a:bodyPr>
          <a:lstStyle>
            <a:lvl1pPr marL="0" indent="0" algn="ctr">
              <a:buNone/>
              <a:defRPr sz="1400"/>
            </a:lvl1pPr>
          </a:lstStyle>
          <a:p>
            <a:r>
              <a:rPr lang="en-US" smtClean="0"/>
              <a:t>Click icon to add picture</a:t>
            </a:r>
            <a:endParaRPr lang="en-US" dirty="0"/>
          </a:p>
        </p:txBody>
      </p:sp>
    </p:spTree>
    <p:extLst>
      <p:ext uri="{BB962C8B-B14F-4D97-AF65-F5344CB8AC3E}">
        <p14:creationId xmlns:p14="http://schemas.microsoft.com/office/powerpoint/2010/main" val="4254766276"/>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1425380" y="2182698"/>
            <a:ext cx="9091365" cy="2505301"/>
          </a:xfrm>
          <a:prstGeom prst="rect">
            <a:avLst/>
          </a:prstGeom>
          <a:noFill/>
        </p:spPr>
        <p:txBody>
          <a:bodyPr wrap="square" rtlCol="0">
            <a:spAutoFit/>
          </a:bodyPr>
          <a:lstStyle/>
          <a:p>
            <a:pPr marL="0" marR="0" lvl="0" indent="0" algn="ctr" defTabSz="884071" rtl="0" eaLnBrk="1" fontAlgn="base" latinLnBrk="0" hangingPunct="1">
              <a:lnSpc>
                <a:spcPct val="80000"/>
              </a:lnSpc>
              <a:spcBef>
                <a:spcPts val="603"/>
              </a:spcBef>
              <a:spcAft>
                <a:spcPct val="0"/>
              </a:spcAft>
              <a:buClrTx/>
              <a:buSzTx/>
              <a:buFontTx/>
              <a:buNone/>
              <a:tabLst/>
              <a:defRPr/>
            </a:pPr>
            <a:r>
              <a:rPr kumimoji="0" lang="en-AU" sz="9600" b="0" i="0" u="none" strike="noStrike" kern="0" cap="none" spc="0" normalizeH="0" baseline="0" noProof="0" dirty="0" smtClean="0">
                <a:ln>
                  <a:noFill/>
                </a:ln>
                <a:solidFill>
                  <a:srgbClr val="FFFFFF"/>
                </a:solidFill>
                <a:effectLst/>
                <a:uLnTx/>
                <a:uFillTx/>
                <a:latin typeface="Franklin Gothic Medium"/>
                <a:ea typeface="+mn-ea"/>
                <a:cs typeface="Franklin Gothic Medium"/>
              </a:rPr>
              <a:t>COLOURED LAYOUTS</a:t>
            </a:r>
            <a:endParaRPr kumimoji="0" lang="en-US" sz="9600" b="0" i="0" u="none" strike="noStrike" kern="0" cap="none" spc="0" normalizeH="0" baseline="0" noProof="0" dirty="0" smtClean="0">
              <a:ln>
                <a:noFill/>
              </a:ln>
              <a:solidFill>
                <a:srgbClr val="FFFFFF"/>
              </a:solidFill>
              <a:effectLst/>
              <a:uLnTx/>
              <a:uFillTx/>
              <a:latin typeface="Franklin Gothic Medium"/>
              <a:ea typeface="+mn-ea"/>
              <a:cs typeface="Franklin Gothic Medium"/>
            </a:endParaRPr>
          </a:p>
        </p:txBody>
      </p:sp>
    </p:spTree>
    <p:extLst>
      <p:ext uri="{BB962C8B-B14F-4D97-AF65-F5344CB8AC3E}">
        <p14:creationId xmlns:p14="http://schemas.microsoft.com/office/powerpoint/2010/main" val="683516083"/>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CA Logo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35893" y="2725924"/>
            <a:ext cx="5917040" cy="1405198"/>
          </a:xfrm>
          <a:prstGeom prst="rect">
            <a:avLst/>
          </a:prstGeom>
        </p:spPr>
      </p:pic>
    </p:spTree>
    <p:extLst>
      <p:ext uri="{BB962C8B-B14F-4D97-AF65-F5344CB8AC3E}">
        <p14:creationId xmlns:p14="http://schemas.microsoft.com/office/powerpoint/2010/main" val="226675857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nly + SCA Backgroun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36589" y="45723"/>
            <a:ext cx="10891836" cy="1090928"/>
          </a:xfrm>
        </p:spPr>
        <p:txBody>
          <a:bodyPr/>
          <a:lstStyle>
            <a:lvl1pPr>
              <a:defRPr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
        <p:nvSpPr>
          <p:cNvPr id="2" name="Rectangle 1"/>
          <p:cNvSpPr/>
          <p:nvPr userDrawn="1"/>
        </p:nvSpPr>
        <p:spPr>
          <a:xfrm>
            <a:off x="-9525" y="2160400"/>
            <a:ext cx="3046413" cy="892552"/>
          </a:xfrm>
          <a:prstGeom prst="rect">
            <a:avLst/>
          </a:prstGeom>
        </p:spPr>
        <p:txBody>
          <a:bodyPr>
            <a:spAutoFit/>
          </a:bodyPr>
          <a:lstStyle/>
          <a:p>
            <a:r>
              <a:rPr lang="en-US" sz="2600" b="0" i="0" dirty="0" smtClean="0">
                <a:solidFill>
                  <a:srgbClr val="000000"/>
                </a:solidFill>
                <a:latin typeface="Lucida Grande"/>
                <a:ea typeface="Lucida Grande"/>
                <a:cs typeface="Lucida Grande"/>
              </a:rPr>
              <a:t>Text + SCA Background</a:t>
            </a:r>
            <a:endParaRPr lang="en-US" dirty="0"/>
          </a:p>
        </p:txBody>
      </p:sp>
      <p:sp>
        <p:nvSpPr>
          <p:cNvPr id="7"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5644" y="6483701"/>
            <a:ext cx="824845" cy="227788"/>
          </a:xfrm>
          <a:prstGeom prst="rect">
            <a:avLst/>
          </a:prstGeom>
        </p:spPr>
      </p:pic>
    </p:spTree>
    <p:extLst>
      <p:ext uri="{BB962C8B-B14F-4D97-AF65-F5344CB8AC3E}">
        <p14:creationId xmlns:p14="http://schemas.microsoft.com/office/powerpoint/2010/main" val="282414403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 Text + SCA Backgroun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3411" y="6282442"/>
            <a:ext cx="1985014" cy="471410"/>
          </a:xfrm>
          <a:prstGeom prst="rect">
            <a:avLst/>
          </a:prstGeom>
        </p:spPr>
      </p:pic>
      <p:cxnSp>
        <p:nvCxnSpPr>
          <p:cNvPr id="6" name="Straight Connector 5"/>
          <p:cNvCxnSpPr/>
          <p:nvPr userDrawn="1"/>
        </p:nvCxnSpPr>
        <p:spPr bwMode="auto">
          <a:xfrm>
            <a:off x="636589" y="6204042"/>
            <a:ext cx="10891836" cy="0"/>
          </a:xfrm>
          <a:prstGeom prst="line">
            <a:avLst/>
          </a:prstGeom>
          <a:solidFill>
            <a:schemeClr val="accent1"/>
          </a:solidFill>
          <a:ln w="3175" cap="flat" cmpd="sng" algn="ctr">
            <a:gradFill flip="none" rotWithShape="1">
              <a:gsLst>
                <a:gs pos="51000">
                  <a:schemeClr val="bg1"/>
                </a:gs>
                <a:gs pos="100000">
                  <a:schemeClr val="bg1">
                    <a:alpha val="10000"/>
                  </a:schemeClr>
                </a:gs>
                <a:gs pos="0">
                  <a:schemeClr val="bg1">
                    <a:alpha val="90000"/>
                  </a:schemeClr>
                </a:gs>
              </a:gsLst>
              <a:path path="circle">
                <a:fillToRect l="50000" t="50000" r="50000" b="50000"/>
              </a:path>
              <a:tileRect/>
            </a:gradFill>
            <a:prstDash val="solid"/>
            <a:round/>
            <a:headEnd type="none" w="med" len="med"/>
            <a:tailEnd type="none" w="med" len="med"/>
          </a:ln>
          <a:effectLst/>
        </p:spPr>
      </p:cxnSp>
      <p:sp>
        <p:nvSpPr>
          <p:cNvPr id="7" name="Title 1"/>
          <p:cNvSpPr>
            <a:spLocks noGrp="1"/>
          </p:cNvSpPr>
          <p:nvPr>
            <p:ph type="title" hasCustomPrompt="1"/>
          </p:nvPr>
        </p:nvSpPr>
        <p:spPr>
          <a:xfrm>
            <a:off x="636589" y="45723"/>
            <a:ext cx="10891836" cy="1090927"/>
          </a:xfrm>
        </p:spPr>
        <p:txBody>
          <a:bodyPr anchor="b"/>
          <a:lstStyle>
            <a:lvl1pPr>
              <a:lnSpc>
                <a:spcPct val="80000"/>
              </a:lnSpc>
              <a:defRPr cap="all">
                <a:solidFill>
                  <a:schemeClr val="bg1"/>
                </a:solidFill>
                <a:latin typeface="Franklin Gothic Medium"/>
                <a:cs typeface="Franklin Gothic Medium"/>
              </a:defRPr>
            </a:lvl1pPr>
          </a:lstStyle>
          <a:p>
            <a:r>
              <a:rPr lang="en-GB" noProof="0" dirty="0" smtClean="0"/>
              <a:t>Click to edit master title</a:t>
            </a:r>
            <a:endParaRPr lang="en-GB" noProof="0" dirty="0"/>
          </a:p>
        </p:txBody>
      </p:sp>
      <p:sp>
        <p:nvSpPr>
          <p:cNvPr id="8" name="Text Placeholder 3"/>
          <p:cNvSpPr>
            <a:spLocks noGrp="1"/>
          </p:cNvSpPr>
          <p:nvPr>
            <p:ph type="body" sz="quarter" idx="13"/>
          </p:nvPr>
        </p:nvSpPr>
        <p:spPr>
          <a:xfrm>
            <a:off x="636590" y="1468438"/>
            <a:ext cx="10891836" cy="428681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41742040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DIVIDER - Teal">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8822" cy="6856214"/>
          </a:xfrm>
          <a:prstGeom prst="rect">
            <a:avLst/>
          </a:prstGeom>
        </p:spPr>
      </p:pic>
      <p:sp>
        <p:nvSpPr>
          <p:cNvPr id="472076" name="Rectangle 12"/>
          <p:cNvSpPr>
            <a:spLocks noGrp="1" noChangeArrowheads="1"/>
          </p:cNvSpPr>
          <p:nvPr userDrawn="1">
            <p:ph type="ctrTitle" hasCustomPrompt="1"/>
          </p:nvPr>
        </p:nvSpPr>
        <p:spPr bwMode="auto">
          <a:xfrm>
            <a:off x="1161966" y="1767413"/>
            <a:ext cx="9864892" cy="1595619"/>
          </a:xfrm>
          <a:prstGeom prst="rect">
            <a:avLst/>
          </a:prstGeom>
          <a:noFill/>
          <a:ln>
            <a:miter lim="800000"/>
            <a:headEnd/>
            <a:tailEnd/>
          </a:ln>
        </p:spPr>
        <p:txBody>
          <a:bodyPr vert="horz" wrap="square" lIns="0" tIns="0" rIns="0" bIns="0" numCol="1" anchor="b" anchorCtr="0" compatLnSpc="1">
            <a:prstTxWarp prst="textNoShape">
              <a:avLst/>
            </a:prstTxWarp>
            <a:normAutofit/>
          </a:bodyPr>
          <a:lstStyle>
            <a:lvl1pPr algn="ctr">
              <a:lnSpc>
                <a:spcPct val="90000"/>
              </a:lnSpc>
              <a:defRPr sz="4400" cap="all">
                <a:solidFill>
                  <a:schemeClr val="bg1"/>
                </a:solidFill>
                <a:latin typeface="Franklin Gothic Medium"/>
                <a:cs typeface="Franklin Gothic Medium"/>
              </a:defRPr>
            </a:lvl1pPr>
          </a:lstStyle>
          <a:p>
            <a:r>
              <a:rPr lang="en-GB" dirty="0" smtClean="0"/>
              <a:t>FOR A LONGER PRESENTATION </a:t>
            </a:r>
            <a:br>
              <a:rPr lang="en-GB" dirty="0" smtClean="0"/>
            </a:br>
            <a:r>
              <a:rPr lang="en-GB" dirty="0" smtClean="0"/>
              <a:t>TITLE USE THIS TEMPLATE</a:t>
            </a:r>
            <a:endParaRPr lang="en-GB" dirty="0"/>
          </a:p>
        </p:txBody>
      </p:sp>
      <p:sp>
        <p:nvSpPr>
          <p:cNvPr id="472077" name="Rectangle 13"/>
          <p:cNvSpPr>
            <a:spLocks noGrp="1" noChangeArrowheads="1"/>
          </p:cNvSpPr>
          <p:nvPr userDrawn="1">
            <p:ph type="subTitle" idx="1"/>
          </p:nvPr>
        </p:nvSpPr>
        <p:spPr>
          <a:xfrm>
            <a:off x="1161966" y="3490615"/>
            <a:ext cx="9864892" cy="852791"/>
          </a:xfrm>
          <a:prstGeom prst="rect">
            <a:avLst/>
          </a:prstGeom>
          <a:ln/>
        </p:spPr>
        <p:txBody>
          <a:bodyPr/>
          <a:lstStyle>
            <a:lvl1pPr marL="0" indent="0" algn="ctr">
              <a:lnSpc>
                <a:spcPct val="90000"/>
              </a:lnSpc>
              <a:buNone/>
              <a:defRPr sz="2400" b="0" i="0">
                <a:solidFill>
                  <a:schemeClr val="bg1"/>
                </a:solidFill>
                <a:latin typeface="Franklin Gothic Book"/>
                <a:cs typeface="Franklin Gothic Book"/>
              </a:defRPr>
            </a:lvl1pPr>
          </a:lstStyle>
          <a:p>
            <a:r>
              <a:rPr lang="en-US" smtClean="0"/>
              <a:t>Click to edit Master subtitle style</a:t>
            </a:r>
            <a:endParaRPr lang="en-GB" dirty="0" smtClean="0"/>
          </a:p>
        </p:txBody>
      </p:sp>
      <p:pic>
        <p:nvPicPr>
          <p:cNvPr id="3" name="Picture 2"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00760" y="4425752"/>
            <a:ext cx="2861872" cy="679648"/>
          </a:xfrm>
          <a:prstGeom prst="rect">
            <a:avLst/>
          </a:prstGeom>
        </p:spPr>
      </p:pic>
      <p:cxnSp>
        <p:nvCxnSpPr>
          <p:cNvPr id="6" name="Straight Connector 5"/>
          <p:cNvCxnSpPr/>
          <p:nvPr userDrawn="1"/>
        </p:nvCxnSpPr>
        <p:spPr bwMode="auto">
          <a:xfrm>
            <a:off x="4129775" y="4199284"/>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spTree>
    <p:extLst>
      <p:ext uri="{BB962C8B-B14F-4D97-AF65-F5344CB8AC3E}">
        <p14:creationId xmlns:p14="http://schemas.microsoft.com/office/powerpoint/2010/main" val="148910525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13" y="1122363"/>
            <a:ext cx="9141619" cy="2387600"/>
          </a:xfrm>
        </p:spPr>
        <p:txBody>
          <a:bodyPr anchor="b"/>
          <a:lstStyle>
            <a:lvl1pPr algn="ctr">
              <a:defRPr sz="5998"/>
            </a:lvl1pPr>
          </a:lstStyle>
          <a:p>
            <a:r>
              <a:rPr lang="en-US" smtClean="0"/>
              <a:t>Click to edit Master title style</a:t>
            </a:r>
            <a:endParaRPr lang="en-AU"/>
          </a:p>
        </p:txBody>
      </p:sp>
      <p:sp>
        <p:nvSpPr>
          <p:cNvPr id="3" name="Subtitle 2"/>
          <p:cNvSpPr>
            <a:spLocks noGrp="1"/>
          </p:cNvSpPr>
          <p:nvPr>
            <p:ph type="subTitle" idx="1"/>
          </p:nvPr>
        </p:nvSpPr>
        <p:spPr>
          <a:xfrm>
            <a:off x="152361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pPr defTabSz="914126" fontAlgn="auto">
              <a:spcBef>
                <a:spcPts val="0"/>
              </a:spcBef>
              <a:spcAft>
                <a:spcPts val="0"/>
              </a:spcAft>
            </a:pPr>
            <a:fld id="{31418A63-89C5-48D0-8D6D-279FF81FBC88}" type="datetimeFigureOut">
              <a:rPr lang="en-AU" smtClean="0">
                <a:solidFill>
                  <a:prstClr val="black">
                    <a:tint val="75000"/>
                  </a:prstClr>
                </a:solidFill>
                <a:latin typeface="Proxima Nova Soft"/>
              </a:rPr>
              <a:pPr defTabSz="914126" fontAlgn="auto">
                <a:spcBef>
                  <a:spcPts val="0"/>
                </a:spcBef>
                <a:spcAft>
                  <a:spcPts val="0"/>
                </a:spcAft>
              </a:pPr>
              <a:t>30/08/2018</a:t>
            </a:fld>
            <a:endParaRPr lang="en-AU">
              <a:solidFill>
                <a:prstClr val="black">
                  <a:tint val="75000"/>
                </a:prstClr>
              </a:solidFill>
              <a:latin typeface="Proxima Nova Soft"/>
            </a:endParaRPr>
          </a:p>
        </p:txBody>
      </p:sp>
      <p:sp>
        <p:nvSpPr>
          <p:cNvPr id="5" name="Footer Placeholder 4"/>
          <p:cNvSpPr>
            <a:spLocks noGrp="1"/>
          </p:cNvSpPr>
          <p:nvPr>
            <p:ph type="ftr" sz="quarter" idx="11"/>
          </p:nvPr>
        </p:nvSpPr>
        <p:spPr/>
        <p:txBody>
          <a:bodyPr/>
          <a:lstStyle/>
          <a:p>
            <a:pPr defTabSz="914126" fontAlgn="auto">
              <a:spcBef>
                <a:spcPts val="0"/>
              </a:spcBef>
              <a:spcAft>
                <a:spcPts val="0"/>
              </a:spcAft>
            </a:pPr>
            <a:endParaRPr lang="en-AU">
              <a:solidFill>
                <a:prstClr val="black">
                  <a:tint val="75000"/>
                </a:prstClr>
              </a:solidFill>
              <a:latin typeface="Proxima Nova Soft"/>
            </a:endParaRPr>
          </a:p>
        </p:txBody>
      </p:sp>
      <p:sp>
        <p:nvSpPr>
          <p:cNvPr id="6" name="Slide Number Placeholder 5"/>
          <p:cNvSpPr>
            <a:spLocks noGrp="1"/>
          </p:cNvSpPr>
          <p:nvPr>
            <p:ph type="sldNum" sz="quarter" idx="12"/>
          </p:nvPr>
        </p:nvSpPr>
        <p:spPr/>
        <p:txBody>
          <a:bodyPr/>
          <a:lstStyle/>
          <a:p>
            <a:pPr defTabSz="914126" fontAlgn="auto">
              <a:spcBef>
                <a:spcPts val="0"/>
              </a:spcBef>
              <a:spcAft>
                <a:spcPts val="0"/>
              </a:spcAft>
            </a:pPr>
            <a:fld id="{082A3AA6-1717-411E-A108-5C005188806D}" type="slidenum">
              <a:rPr lang="en-AU" smtClean="0">
                <a:solidFill>
                  <a:prstClr val="black">
                    <a:tint val="75000"/>
                  </a:prstClr>
                </a:solidFill>
                <a:latin typeface="Proxima Nova Soft"/>
              </a:rPr>
              <a:pPr defTabSz="914126" fontAlgn="auto">
                <a:spcBef>
                  <a:spcPts val="0"/>
                </a:spcBef>
                <a:spcAft>
                  <a:spcPts val="0"/>
                </a:spcAft>
              </a:pPr>
              <a:t>‹#›</a:t>
            </a:fld>
            <a:endParaRPr lang="en-AU">
              <a:solidFill>
                <a:prstClr val="black">
                  <a:tint val="75000"/>
                </a:prstClr>
              </a:solidFill>
              <a:latin typeface="Proxima Nova Soft"/>
            </a:endParaRPr>
          </a:p>
        </p:txBody>
      </p:sp>
    </p:spTree>
    <p:extLst>
      <p:ext uri="{BB962C8B-B14F-4D97-AF65-F5344CB8AC3E}">
        <p14:creationId xmlns:p14="http://schemas.microsoft.com/office/powerpoint/2010/main" val="1468368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pPr defTabSz="914126" fontAlgn="auto">
              <a:spcBef>
                <a:spcPts val="0"/>
              </a:spcBef>
              <a:spcAft>
                <a:spcPts val="0"/>
              </a:spcAft>
            </a:pPr>
            <a:fld id="{31418A63-89C5-48D0-8D6D-279FF81FBC88}" type="datetimeFigureOut">
              <a:rPr lang="en-AU" smtClean="0">
                <a:solidFill>
                  <a:prstClr val="black">
                    <a:tint val="75000"/>
                  </a:prstClr>
                </a:solidFill>
                <a:latin typeface="Proxima Nova Soft"/>
              </a:rPr>
              <a:pPr defTabSz="914126" fontAlgn="auto">
                <a:spcBef>
                  <a:spcPts val="0"/>
                </a:spcBef>
                <a:spcAft>
                  <a:spcPts val="0"/>
                </a:spcAft>
              </a:pPr>
              <a:t>30/08/2018</a:t>
            </a:fld>
            <a:endParaRPr lang="en-AU">
              <a:solidFill>
                <a:prstClr val="black">
                  <a:tint val="75000"/>
                </a:prstClr>
              </a:solidFill>
              <a:latin typeface="Proxima Nova Soft"/>
            </a:endParaRPr>
          </a:p>
        </p:txBody>
      </p:sp>
      <p:sp>
        <p:nvSpPr>
          <p:cNvPr id="5" name="Footer Placeholder 4"/>
          <p:cNvSpPr>
            <a:spLocks noGrp="1"/>
          </p:cNvSpPr>
          <p:nvPr>
            <p:ph type="ftr" sz="quarter" idx="11"/>
          </p:nvPr>
        </p:nvSpPr>
        <p:spPr/>
        <p:txBody>
          <a:bodyPr/>
          <a:lstStyle/>
          <a:p>
            <a:pPr defTabSz="914126" fontAlgn="auto">
              <a:spcBef>
                <a:spcPts val="0"/>
              </a:spcBef>
              <a:spcAft>
                <a:spcPts val="0"/>
              </a:spcAft>
            </a:pPr>
            <a:endParaRPr lang="en-AU">
              <a:solidFill>
                <a:prstClr val="black">
                  <a:tint val="75000"/>
                </a:prstClr>
              </a:solidFill>
              <a:latin typeface="Proxima Nova Soft"/>
            </a:endParaRPr>
          </a:p>
        </p:txBody>
      </p:sp>
      <p:sp>
        <p:nvSpPr>
          <p:cNvPr id="6" name="Slide Number Placeholder 5"/>
          <p:cNvSpPr>
            <a:spLocks noGrp="1"/>
          </p:cNvSpPr>
          <p:nvPr>
            <p:ph type="sldNum" sz="quarter" idx="12"/>
          </p:nvPr>
        </p:nvSpPr>
        <p:spPr/>
        <p:txBody>
          <a:bodyPr/>
          <a:lstStyle/>
          <a:p>
            <a:pPr defTabSz="914126" fontAlgn="auto">
              <a:spcBef>
                <a:spcPts val="0"/>
              </a:spcBef>
              <a:spcAft>
                <a:spcPts val="0"/>
              </a:spcAft>
            </a:pPr>
            <a:fld id="{082A3AA6-1717-411E-A108-5C005188806D}" type="slidenum">
              <a:rPr lang="en-AU" smtClean="0">
                <a:solidFill>
                  <a:prstClr val="black">
                    <a:tint val="75000"/>
                  </a:prstClr>
                </a:solidFill>
                <a:latin typeface="Proxima Nova Soft"/>
              </a:rPr>
              <a:pPr defTabSz="914126" fontAlgn="auto">
                <a:spcBef>
                  <a:spcPts val="0"/>
                </a:spcBef>
                <a:spcAft>
                  <a:spcPts val="0"/>
                </a:spcAft>
              </a:pPr>
              <a:t>‹#›</a:t>
            </a:fld>
            <a:endParaRPr lang="en-AU">
              <a:solidFill>
                <a:prstClr val="black">
                  <a:tint val="75000"/>
                </a:prstClr>
              </a:solidFill>
              <a:latin typeface="Proxima Nova Soft"/>
            </a:endParaRPr>
          </a:p>
        </p:txBody>
      </p:sp>
    </p:spTree>
    <p:extLst>
      <p:ext uri="{BB962C8B-B14F-4D97-AF65-F5344CB8AC3E}">
        <p14:creationId xmlns:p14="http://schemas.microsoft.com/office/powerpoint/2010/main" val="314200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6" y="1709739"/>
            <a:ext cx="10512862" cy="2852737"/>
          </a:xfrm>
        </p:spPr>
        <p:txBody>
          <a:bodyPr anchor="b"/>
          <a:lstStyle>
            <a:lvl1pPr>
              <a:defRPr sz="5998"/>
            </a:lvl1pPr>
          </a:lstStyle>
          <a:p>
            <a:r>
              <a:rPr lang="en-US" smtClean="0"/>
              <a:t>Click to edit Master title style</a:t>
            </a:r>
            <a:endParaRPr lang="en-AU"/>
          </a:p>
        </p:txBody>
      </p:sp>
      <p:sp>
        <p:nvSpPr>
          <p:cNvPr id="3" name="Text Placeholder 2"/>
          <p:cNvSpPr>
            <a:spLocks noGrp="1"/>
          </p:cNvSpPr>
          <p:nvPr>
            <p:ph type="body" idx="1"/>
          </p:nvPr>
        </p:nvSpPr>
        <p:spPr>
          <a:xfrm>
            <a:off x="831636" y="4589490"/>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26" fontAlgn="auto">
              <a:spcBef>
                <a:spcPts val="0"/>
              </a:spcBef>
              <a:spcAft>
                <a:spcPts val="0"/>
              </a:spcAft>
            </a:pPr>
            <a:fld id="{31418A63-89C5-48D0-8D6D-279FF81FBC88}" type="datetimeFigureOut">
              <a:rPr lang="en-AU" smtClean="0">
                <a:solidFill>
                  <a:prstClr val="black">
                    <a:tint val="75000"/>
                  </a:prstClr>
                </a:solidFill>
                <a:latin typeface="Proxima Nova Soft"/>
              </a:rPr>
              <a:pPr defTabSz="914126" fontAlgn="auto">
                <a:spcBef>
                  <a:spcPts val="0"/>
                </a:spcBef>
                <a:spcAft>
                  <a:spcPts val="0"/>
                </a:spcAft>
              </a:pPr>
              <a:t>30/08/2018</a:t>
            </a:fld>
            <a:endParaRPr lang="en-AU">
              <a:solidFill>
                <a:prstClr val="black">
                  <a:tint val="75000"/>
                </a:prstClr>
              </a:solidFill>
              <a:latin typeface="Proxima Nova Soft"/>
            </a:endParaRPr>
          </a:p>
        </p:txBody>
      </p:sp>
      <p:sp>
        <p:nvSpPr>
          <p:cNvPr id="5" name="Footer Placeholder 4"/>
          <p:cNvSpPr>
            <a:spLocks noGrp="1"/>
          </p:cNvSpPr>
          <p:nvPr>
            <p:ph type="ftr" sz="quarter" idx="11"/>
          </p:nvPr>
        </p:nvSpPr>
        <p:spPr/>
        <p:txBody>
          <a:bodyPr/>
          <a:lstStyle/>
          <a:p>
            <a:pPr defTabSz="914126" fontAlgn="auto">
              <a:spcBef>
                <a:spcPts val="0"/>
              </a:spcBef>
              <a:spcAft>
                <a:spcPts val="0"/>
              </a:spcAft>
            </a:pPr>
            <a:endParaRPr lang="en-AU">
              <a:solidFill>
                <a:prstClr val="black">
                  <a:tint val="75000"/>
                </a:prstClr>
              </a:solidFill>
              <a:latin typeface="Proxima Nova Soft"/>
            </a:endParaRPr>
          </a:p>
        </p:txBody>
      </p:sp>
      <p:sp>
        <p:nvSpPr>
          <p:cNvPr id="6" name="Slide Number Placeholder 5"/>
          <p:cNvSpPr>
            <a:spLocks noGrp="1"/>
          </p:cNvSpPr>
          <p:nvPr>
            <p:ph type="sldNum" sz="quarter" idx="12"/>
          </p:nvPr>
        </p:nvSpPr>
        <p:spPr/>
        <p:txBody>
          <a:bodyPr/>
          <a:lstStyle/>
          <a:p>
            <a:pPr defTabSz="914126" fontAlgn="auto">
              <a:spcBef>
                <a:spcPts val="0"/>
              </a:spcBef>
              <a:spcAft>
                <a:spcPts val="0"/>
              </a:spcAft>
            </a:pPr>
            <a:fld id="{082A3AA6-1717-411E-A108-5C005188806D}" type="slidenum">
              <a:rPr lang="en-AU" smtClean="0">
                <a:solidFill>
                  <a:prstClr val="black">
                    <a:tint val="75000"/>
                  </a:prstClr>
                </a:solidFill>
                <a:latin typeface="Proxima Nova Soft"/>
              </a:rPr>
              <a:pPr defTabSz="914126" fontAlgn="auto">
                <a:spcBef>
                  <a:spcPts val="0"/>
                </a:spcBef>
                <a:spcAft>
                  <a:spcPts val="0"/>
                </a:spcAft>
              </a:pPr>
              <a:t>‹#›</a:t>
            </a:fld>
            <a:endParaRPr lang="en-AU">
              <a:solidFill>
                <a:prstClr val="black">
                  <a:tint val="75000"/>
                </a:prstClr>
              </a:solidFill>
              <a:latin typeface="Proxima Nova Soft"/>
            </a:endParaRPr>
          </a:p>
        </p:txBody>
      </p:sp>
    </p:spTree>
    <p:extLst>
      <p:ext uri="{BB962C8B-B14F-4D97-AF65-F5344CB8AC3E}">
        <p14:creationId xmlns:p14="http://schemas.microsoft.com/office/powerpoint/2010/main" val="656121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7983" y="1825625"/>
            <a:ext cx="51802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0603" y="1825625"/>
            <a:ext cx="51802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pPr defTabSz="914126" fontAlgn="auto">
              <a:spcBef>
                <a:spcPts val="0"/>
              </a:spcBef>
              <a:spcAft>
                <a:spcPts val="0"/>
              </a:spcAft>
            </a:pPr>
            <a:fld id="{31418A63-89C5-48D0-8D6D-279FF81FBC88}" type="datetimeFigureOut">
              <a:rPr lang="en-AU" smtClean="0">
                <a:solidFill>
                  <a:prstClr val="black">
                    <a:tint val="75000"/>
                  </a:prstClr>
                </a:solidFill>
                <a:latin typeface="Proxima Nova Soft"/>
              </a:rPr>
              <a:pPr defTabSz="914126" fontAlgn="auto">
                <a:spcBef>
                  <a:spcPts val="0"/>
                </a:spcBef>
                <a:spcAft>
                  <a:spcPts val="0"/>
                </a:spcAft>
              </a:pPr>
              <a:t>30/08/2018</a:t>
            </a:fld>
            <a:endParaRPr lang="en-AU">
              <a:solidFill>
                <a:prstClr val="black">
                  <a:tint val="75000"/>
                </a:prstClr>
              </a:solidFill>
              <a:latin typeface="Proxima Nova Soft"/>
            </a:endParaRPr>
          </a:p>
        </p:txBody>
      </p:sp>
      <p:sp>
        <p:nvSpPr>
          <p:cNvPr id="6" name="Footer Placeholder 5"/>
          <p:cNvSpPr>
            <a:spLocks noGrp="1"/>
          </p:cNvSpPr>
          <p:nvPr>
            <p:ph type="ftr" sz="quarter" idx="11"/>
          </p:nvPr>
        </p:nvSpPr>
        <p:spPr/>
        <p:txBody>
          <a:bodyPr/>
          <a:lstStyle/>
          <a:p>
            <a:pPr defTabSz="914126" fontAlgn="auto">
              <a:spcBef>
                <a:spcPts val="0"/>
              </a:spcBef>
              <a:spcAft>
                <a:spcPts val="0"/>
              </a:spcAft>
            </a:pPr>
            <a:endParaRPr lang="en-AU">
              <a:solidFill>
                <a:prstClr val="black">
                  <a:tint val="75000"/>
                </a:prstClr>
              </a:solidFill>
              <a:latin typeface="Proxima Nova Soft"/>
            </a:endParaRPr>
          </a:p>
        </p:txBody>
      </p:sp>
      <p:sp>
        <p:nvSpPr>
          <p:cNvPr id="7" name="Slide Number Placeholder 6"/>
          <p:cNvSpPr>
            <a:spLocks noGrp="1"/>
          </p:cNvSpPr>
          <p:nvPr>
            <p:ph type="sldNum" sz="quarter" idx="12"/>
          </p:nvPr>
        </p:nvSpPr>
        <p:spPr/>
        <p:txBody>
          <a:bodyPr/>
          <a:lstStyle/>
          <a:p>
            <a:pPr defTabSz="914126" fontAlgn="auto">
              <a:spcBef>
                <a:spcPts val="0"/>
              </a:spcBef>
              <a:spcAft>
                <a:spcPts val="0"/>
              </a:spcAft>
            </a:pPr>
            <a:fld id="{082A3AA6-1717-411E-A108-5C005188806D}" type="slidenum">
              <a:rPr lang="en-AU" smtClean="0">
                <a:solidFill>
                  <a:prstClr val="black">
                    <a:tint val="75000"/>
                  </a:prstClr>
                </a:solidFill>
                <a:latin typeface="Proxima Nova Soft"/>
              </a:rPr>
              <a:pPr defTabSz="914126" fontAlgn="auto">
                <a:spcBef>
                  <a:spcPts val="0"/>
                </a:spcBef>
                <a:spcAft>
                  <a:spcPts val="0"/>
                </a:spcAft>
              </a:pPr>
              <a:t>‹#›</a:t>
            </a:fld>
            <a:endParaRPr lang="en-AU">
              <a:solidFill>
                <a:prstClr val="black">
                  <a:tint val="75000"/>
                </a:prstClr>
              </a:solidFill>
              <a:latin typeface="Proxima Nova Soft"/>
            </a:endParaRPr>
          </a:p>
        </p:txBody>
      </p:sp>
    </p:spTree>
    <p:extLst>
      <p:ext uri="{BB962C8B-B14F-4D97-AF65-F5344CB8AC3E}">
        <p14:creationId xmlns:p14="http://schemas.microsoft.com/office/powerpoint/2010/main" val="1203724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70" y="365127"/>
            <a:ext cx="10512862"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590" y="1681164"/>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590" y="2505076"/>
            <a:ext cx="5156444"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0596" y="1681164"/>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6" y="2505076"/>
            <a:ext cx="518183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pPr defTabSz="914126" fontAlgn="auto">
              <a:spcBef>
                <a:spcPts val="0"/>
              </a:spcBef>
              <a:spcAft>
                <a:spcPts val="0"/>
              </a:spcAft>
            </a:pPr>
            <a:fld id="{31418A63-89C5-48D0-8D6D-279FF81FBC88}" type="datetimeFigureOut">
              <a:rPr lang="en-AU" smtClean="0">
                <a:solidFill>
                  <a:prstClr val="black">
                    <a:tint val="75000"/>
                  </a:prstClr>
                </a:solidFill>
                <a:latin typeface="Proxima Nova Soft"/>
              </a:rPr>
              <a:pPr defTabSz="914126" fontAlgn="auto">
                <a:spcBef>
                  <a:spcPts val="0"/>
                </a:spcBef>
                <a:spcAft>
                  <a:spcPts val="0"/>
                </a:spcAft>
              </a:pPr>
              <a:t>30/08/2018</a:t>
            </a:fld>
            <a:endParaRPr lang="en-AU">
              <a:solidFill>
                <a:prstClr val="black">
                  <a:tint val="75000"/>
                </a:prstClr>
              </a:solidFill>
              <a:latin typeface="Proxima Nova Soft"/>
            </a:endParaRPr>
          </a:p>
        </p:txBody>
      </p:sp>
      <p:sp>
        <p:nvSpPr>
          <p:cNvPr id="8" name="Footer Placeholder 7"/>
          <p:cNvSpPr>
            <a:spLocks noGrp="1"/>
          </p:cNvSpPr>
          <p:nvPr>
            <p:ph type="ftr" sz="quarter" idx="11"/>
          </p:nvPr>
        </p:nvSpPr>
        <p:spPr/>
        <p:txBody>
          <a:bodyPr/>
          <a:lstStyle/>
          <a:p>
            <a:pPr defTabSz="914126" fontAlgn="auto">
              <a:spcBef>
                <a:spcPts val="0"/>
              </a:spcBef>
              <a:spcAft>
                <a:spcPts val="0"/>
              </a:spcAft>
            </a:pPr>
            <a:endParaRPr lang="en-AU">
              <a:solidFill>
                <a:prstClr val="black">
                  <a:tint val="75000"/>
                </a:prstClr>
              </a:solidFill>
              <a:latin typeface="Proxima Nova Soft"/>
            </a:endParaRPr>
          </a:p>
        </p:txBody>
      </p:sp>
      <p:sp>
        <p:nvSpPr>
          <p:cNvPr id="9" name="Slide Number Placeholder 8"/>
          <p:cNvSpPr>
            <a:spLocks noGrp="1"/>
          </p:cNvSpPr>
          <p:nvPr>
            <p:ph type="sldNum" sz="quarter" idx="12"/>
          </p:nvPr>
        </p:nvSpPr>
        <p:spPr/>
        <p:txBody>
          <a:bodyPr/>
          <a:lstStyle/>
          <a:p>
            <a:pPr defTabSz="914126" fontAlgn="auto">
              <a:spcBef>
                <a:spcPts val="0"/>
              </a:spcBef>
              <a:spcAft>
                <a:spcPts val="0"/>
              </a:spcAft>
            </a:pPr>
            <a:fld id="{082A3AA6-1717-411E-A108-5C005188806D}" type="slidenum">
              <a:rPr lang="en-AU" smtClean="0">
                <a:solidFill>
                  <a:prstClr val="black">
                    <a:tint val="75000"/>
                  </a:prstClr>
                </a:solidFill>
                <a:latin typeface="Proxima Nova Soft"/>
              </a:rPr>
              <a:pPr defTabSz="914126" fontAlgn="auto">
                <a:spcBef>
                  <a:spcPts val="0"/>
                </a:spcBef>
                <a:spcAft>
                  <a:spcPts val="0"/>
                </a:spcAft>
              </a:pPr>
              <a:t>‹#›</a:t>
            </a:fld>
            <a:endParaRPr lang="en-AU">
              <a:solidFill>
                <a:prstClr val="black">
                  <a:tint val="75000"/>
                </a:prstClr>
              </a:solidFill>
              <a:latin typeface="Proxima Nova Soft"/>
            </a:endParaRPr>
          </a:p>
        </p:txBody>
      </p:sp>
    </p:spTree>
    <p:extLst>
      <p:ext uri="{BB962C8B-B14F-4D97-AF65-F5344CB8AC3E}">
        <p14:creationId xmlns:p14="http://schemas.microsoft.com/office/powerpoint/2010/main" val="177760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pPr defTabSz="914126" fontAlgn="auto">
              <a:spcBef>
                <a:spcPts val="0"/>
              </a:spcBef>
              <a:spcAft>
                <a:spcPts val="0"/>
              </a:spcAft>
            </a:pPr>
            <a:fld id="{31418A63-89C5-48D0-8D6D-279FF81FBC88}" type="datetimeFigureOut">
              <a:rPr lang="en-AU" smtClean="0">
                <a:solidFill>
                  <a:prstClr val="black">
                    <a:tint val="75000"/>
                  </a:prstClr>
                </a:solidFill>
                <a:latin typeface="Proxima Nova Soft"/>
              </a:rPr>
              <a:pPr defTabSz="914126" fontAlgn="auto">
                <a:spcBef>
                  <a:spcPts val="0"/>
                </a:spcBef>
                <a:spcAft>
                  <a:spcPts val="0"/>
                </a:spcAft>
              </a:pPr>
              <a:t>30/08/2018</a:t>
            </a:fld>
            <a:endParaRPr lang="en-AU">
              <a:solidFill>
                <a:prstClr val="black">
                  <a:tint val="75000"/>
                </a:prstClr>
              </a:solidFill>
              <a:latin typeface="Proxima Nova Soft"/>
            </a:endParaRPr>
          </a:p>
        </p:txBody>
      </p:sp>
      <p:sp>
        <p:nvSpPr>
          <p:cNvPr id="4" name="Footer Placeholder 3"/>
          <p:cNvSpPr>
            <a:spLocks noGrp="1"/>
          </p:cNvSpPr>
          <p:nvPr>
            <p:ph type="ftr" sz="quarter" idx="11"/>
          </p:nvPr>
        </p:nvSpPr>
        <p:spPr/>
        <p:txBody>
          <a:bodyPr/>
          <a:lstStyle/>
          <a:p>
            <a:pPr defTabSz="914126" fontAlgn="auto">
              <a:spcBef>
                <a:spcPts val="0"/>
              </a:spcBef>
              <a:spcAft>
                <a:spcPts val="0"/>
              </a:spcAft>
            </a:pPr>
            <a:endParaRPr lang="en-AU">
              <a:solidFill>
                <a:prstClr val="black">
                  <a:tint val="75000"/>
                </a:prstClr>
              </a:solidFill>
              <a:latin typeface="Proxima Nova Soft"/>
            </a:endParaRPr>
          </a:p>
        </p:txBody>
      </p:sp>
      <p:sp>
        <p:nvSpPr>
          <p:cNvPr id="5" name="Slide Number Placeholder 4"/>
          <p:cNvSpPr>
            <a:spLocks noGrp="1"/>
          </p:cNvSpPr>
          <p:nvPr>
            <p:ph type="sldNum" sz="quarter" idx="12"/>
          </p:nvPr>
        </p:nvSpPr>
        <p:spPr/>
        <p:txBody>
          <a:bodyPr/>
          <a:lstStyle/>
          <a:p>
            <a:pPr defTabSz="914126" fontAlgn="auto">
              <a:spcBef>
                <a:spcPts val="0"/>
              </a:spcBef>
              <a:spcAft>
                <a:spcPts val="0"/>
              </a:spcAft>
            </a:pPr>
            <a:fld id="{082A3AA6-1717-411E-A108-5C005188806D}" type="slidenum">
              <a:rPr lang="en-AU" smtClean="0">
                <a:solidFill>
                  <a:prstClr val="black">
                    <a:tint val="75000"/>
                  </a:prstClr>
                </a:solidFill>
                <a:latin typeface="Proxima Nova Soft"/>
              </a:rPr>
              <a:pPr defTabSz="914126" fontAlgn="auto">
                <a:spcBef>
                  <a:spcPts val="0"/>
                </a:spcBef>
                <a:spcAft>
                  <a:spcPts val="0"/>
                </a:spcAft>
              </a:pPr>
              <a:t>‹#›</a:t>
            </a:fld>
            <a:endParaRPr lang="en-AU">
              <a:solidFill>
                <a:prstClr val="black">
                  <a:tint val="75000"/>
                </a:prstClr>
              </a:solidFill>
              <a:latin typeface="Proxima Nova Soft"/>
            </a:endParaRPr>
          </a:p>
        </p:txBody>
      </p:sp>
    </p:spTree>
    <p:extLst>
      <p:ext uri="{BB962C8B-B14F-4D97-AF65-F5344CB8AC3E}">
        <p14:creationId xmlns:p14="http://schemas.microsoft.com/office/powerpoint/2010/main" val="2772907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fontAlgn="auto">
              <a:spcBef>
                <a:spcPts val="0"/>
              </a:spcBef>
              <a:spcAft>
                <a:spcPts val="0"/>
              </a:spcAft>
            </a:pPr>
            <a:fld id="{31418A63-89C5-48D0-8D6D-279FF81FBC88}" type="datetimeFigureOut">
              <a:rPr lang="en-AU" smtClean="0">
                <a:solidFill>
                  <a:prstClr val="black">
                    <a:tint val="75000"/>
                  </a:prstClr>
                </a:solidFill>
                <a:latin typeface="Proxima Nova Soft"/>
              </a:rPr>
              <a:pPr defTabSz="914126" fontAlgn="auto">
                <a:spcBef>
                  <a:spcPts val="0"/>
                </a:spcBef>
                <a:spcAft>
                  <a:spcPts val="0"/>
                </a:spcAft>
              </a:pPr>
              <a:t>30/08/2018</a:t>
            </a:fld>
            <a:endParaRPr lang="en-AU">
              <a:solidFill>
                <a:prstClr val="black">
                  <a:tint val="75000"/>
                </a:prstClr>
              </a:solidFill>
              <a:latin typeface="Proxima Nova Soft"/>
            </a:endParaRPr>
          </a:p>
        </p:txBody>
      </p:sp>
      <p:sp>
        <p:nvSpPr>
          <p:cNvPr id="3" name="Footer Placeholder 2"/>
          <p:cNvSpPr>
            <a:spLocks noGrp="1"/>
          </p:cNvSpPr>
          <p:nvPr>
            <p:ph type="ftr" sz="quarter" idx="11"/>
          </p:nvPr>
        </p:nvSpPr>
        <p:spPr/>
        <p:txBody>
          <a:bodyPr/>
          <a:lstStyle/>
          <a:p>
            <a:pPr defTabSz="914126" fontAlgn="auto">
              <a:spcBef>
                <a:spcPts val="0"/>
              </a:spcBef>
              <a:spcAft>
                <a:spcPts val="0"/>
              </a:spcAft>
            </a:pPr>
            <a:endParaRPr lang="en-AU">
              <a:solidFill>
                <a:prstClr val="black">
                  <a:tint val="75000"/>
                </a:prstClr>
              </a:solidFill>
              <a:latin typeface="Proxima Nova Soft"/>
            </a:endParaRPr>
          </a:p>
        </p:txBody>
      </p:sp>
      <p:sp>
        <p:nvSpPr>
          <p:cNvPr id="4" name="Slide Number Placeholder 3"/>
          <p:cNvSpPr>
            <a:spLocks noGrp="1"/>
          </p:cNvSpPr>
          <p:nvPr>
            <p:ph type="sldNum" sz="quarter" idx="12"/>
          </p:nvPr>
        </p:nvSpPr>
        <p:spPr/>
        <p:txBody>
          <a:bodyPr/>
          <a:lstStyle/>
          <a:p>
            <a:pPr defTabSz="914126" fontAlgn="auto">
              <a:spcBef>
                <a:spcPts val="0"/>
              </a:spcBef>
              <a:spcAft>
                <a:spcPts val="0"/>
              </a:spcAft>
            </a:pPr>
            <a:fld id="{082A3AA6-1717-411E-A108-5C005188806D}" type="slidenum">
              <a:rPr lang="en-AU" smtClean="0">
                <a:solidFill>
                  <a:prstClr val="black">
                    <a:tint val="75000"/>
                  </a:prstClr>
                </a:solidFill>
                <a:latin typeface="Proxima Nova Soft"/>
              </a:rPr>
              <a:pPr defTabSz="914126" fontAlgn="auto">
                <a:spcBef>
                  <a:spcPts val="0"/>
                </a:spcBef>
                <a:spcAft>
                  <a:spcPts val="0"/>
                </a:spcAft>
              </a:pPr>
              <a:t>‹#›</a:t>
            </a:fld>
            <a:endParaRPr lang="en-AU">
              <a:solidFill>
                <a:prstClr val="black">
                  <a:tint val="75000"/>
                </a:prstClr>
              </a:solidFill>
              <a:latin typeface="Proxima Nova Soft"/>
            </a:endParaRPr>
          </a:p>
        </p:txBody>
      </p:sp>
    </p:spTree>
    <p:extLst>
      <p:ext uri="{BB962C8B-B14F-4D97-AF65-F5344CB8AC3E}">
        <p14:creationId xmlns:p14="http://schemas.microsoft.com/office/powerpoint/2010/main" val="3555450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2" cy="1600200"/>
          </a:xfrm>
        </p:spPr>
        <p:txBody>
          <a:bodyPr anchor="b"/>
          <a:lstStyle>
            <a:lvl1pPr>
              <a:defRPr sz="3199"/>
            </a:lvl1pPr>
          </a:lstStyle>
          <a:p>
            <a:r>
              <a:rPr lang="en-US" smtClean="0"/>
              <a:t>Click to edit Master title style</a:t>
            </a:r>
            <a:endParaRPr lang="en-AU"/>
          </a:p>
        </p:txBody>
      </p:sp>
      <p:sp>
        <p:nvSpPr>
          <p:cNvPr id="3" name="Content Placeholder 2"/>
          <p:cNvSpPr>
            <a:spLocks noGrp="1"/>
          </p:cNvSpPr>
          <p:nvPr>
            <p:ph idx="1"/>
          </p:nvPr>
        </p:nvSpPr>
        <p:spPr>
          <a:xfrm>
            <a:off x="5181858" y="987427"/>
            <a:ext cx="6170594"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572" y="2057400"/>
            <a:ext cx="3931212"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26" fontAlgn="auto">
              <a:spcBef>
                <a:spcPts val="0"/>
              </a:spcBef>
              <a:spcAft>
                <a:spcPts val="0"/>
              </a:spcAft>
            </a:pPr>
            <a:fld id="{31418A63-89C5-48D0-8D6D-279FF81FBC88}" type="datetimeFigureOut">
              <a:rPr lang="en-AU" smtClean="0">
                <a:solidFill>
                  <a:prstClr val="black">
                    <a:tint val="75000"/>
                  </a:prstClr>
                </a:solidFill>
                <a:latin typeface="Proxima Nova Soft"/>
              </a:rPr>
              <a:pPr defTabSz="914126" fontAlgn="auto">
                <a:spcBef>
                  <a:spcPts val="0"/>
                </a:spcBef>
                <a:spcAft>
                  <a:spcPts val="0"/>
                </a:spcAft>
              </a:pPr>
              <a:t>30/08/2018</a:t>
            </a:fld>
            <a:endParaRPr lang="en-AU">
              <a:solidFill>
                <a:prstClr val="black">
                  <a:tint val="75000"/>
                </a:prstClr>
              </a:solidFill>
              <a:latin typeface="Proxima Nova Soft"/>
            </a:endParaRPr>
          </a:p>
        </p:txBody>
      </p:sp>
      <p:sp>
        <p:nvSpPr>
          <p:cNvPr id="6" name="Footer Placeholder 5"/>
          <p:cNvSpPr>
            <a:spLocks noGrp="1"/>
          </p:cNvSpPr>
          <p:nvPr>
            <p:ph type="ftr" sz="quarter" idx="11"/>
          </p:nvPr>
        </p:nvSpPr>
        <p:spPr/>
        <p:txBody>
          <a:bodyPr/>
          <a:lstStyle/>
          <a:p>
            <a:pPr defTabSz="914126" fontAlgn="auto">
              <a:spcBef>
                <a:spcPts val="0"/>
              </a:spcBef>
              <a:spcAft>
                <a:spcPts val="0"/>
              </a:spcAft>
            </a:pPr>
            <a:endParaRPr lang="en-AU">
              <a:solidFill>
                <a:prstClr val="black">
                  <a:tint val="75000"/>
                </a:prstClr>
              </a:solidFill>
              <a:latin typeface="Proxima Nova Soft"/>
            </a:endParaRPr>
          </a:p>
        </p:txBody>
      </p:sp>
      <p:sp>
        <p:nvSpPr>
          <p:cNvPr id="7" name="Slide Number Placeholder 6"/>
          <p:cNvSpPr>
            <a:spLocks noGrp="1"/>
          </p:cNvSpPr>
          <p:nvPr>
            <p:ph type="sldNum" sz="quarter" idx="12"/>
          </p:nvPr>
        </p:nvSpPr>
        <p:spPr/>
        <p:txBody>
          <a:bodyPr/>
          <a:lstStyle/>
          <a:p>
            <a:pPr defTabSz="914126" fontAlgn="auto">
              <a:spcBef>
                <a:spcPts val="0"/>
              </a:spcBef>
              <a:spcAft>
                <a:spcPts val="0"/>
              </a:spcAft>
            </a:pPr>
            <a:fld id="{082A3AA6-1717-411E-A108-5C005188806D}" type="slidenum">
              <a:rPr lang="en-AU" smtClean="0">
                <a:solidFill>
                  <a:prstClr val="black">
                    <a:tint val="75000"/>
                  </a:prstClr>
                </a:solidFill>
                <a:latin typeface="Proxima Nova Soft"/>
              </a:rPr>
              <a:pPr defTabSz="914126" fontAlgn="auto">
                <a:spcBef>
                  <a:spcPts val="0"/>
                </a:spcBef>
                <a:spcAft>
                  <a:spcPts val="0"/>
                </a:spcAft>
              </a:pPr>
              <a:t>‹#›</a:t>
            </a:fld>
            <a:endParaRPr lang="en-AU">
              <a:solidFill>
                <a:prstClr val="black">
                  <a:tint val="75000"/>
                </a:prstClr>
              </a:solidFill>
              <a:latin typeface="Proxima Nova Soft"/>
            </a:endParaRPr>
          </a:p>
        </p:txBody>
      </p:sp>
    </p:spTree>
    <p:extLst>
      <p:ext uri="{BB962C8B-B14F-4D97-AF65-F5344CB8AC3E}">
        <p14:creationId xmlns:p14="http://schemas.microsoft.com/office/powerpoint/2010/main" val="2033590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2" cy="1600200"/>
          </a:xfrm>
        </p:spPr>
        <p:txBody>
          <a:bodyPr anchor="b"/>
          <a:lstStyle>
            <a:lvl1pPr>
              <a:defRPr sz="3199"/>
            </a:lvl1pPr>
          </a:lstStyle>
          <a:p>
            <a:r>
              <a:rPr lang="en-US" smtClean="0"/>
              <a:t>Click to edit Master title style</a:t>
            </a:r>
            <a:endParaRPr lang="en-AU"/>
          </a:p>
        </p:txBody>
      </p:sp>
      <p:sp>
        <p:nvSpPr>
          <p:cNvPr id="3" name="Picture Placeholder 2"/>
          <p:cNvSpPr>
            <a:spLocks noGrp="1"/>
          </p:cNvSpPr>
          <p:nvPr>
            <p:ph type="pic" idx="1"/>
          </p:nvPr>
        </p:nvSpPr>
        <p:spPr>
          <a:xfrm>
            <a:off x="5181858" y="987427"/>
            <a:ext cx="6170594"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AU"/>
          </a:p>
        </p:txBody>
      </p:sp>
      <p:sp>
        <p:nvSpPr>
          <p:cNvPr id="4" name="Text Placeholder 3"/>
          <p:cNvSpPr>
            <a:spLocks noGrp="1"/>
          </p:cNvSpPr>
          <p:nvPr>
            <p:ph type="body" sz="half" idx="2"/>
          </p:nvPr>
        </p:nvSpPr>
        <p:spPr>
          <a:xfrm>
            <a:off x="839572" y="2057400"/>
            <a:ext cx="3931212"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26" fontAlgn="auto">
              <a:spcBef>
                <a:spcPts val="0"/>
              </a:spcBef>
              <a:spcAft>
                <a:spcPts val="0"/>
              </a:spcAft>
            </a:pPr>
            <a:fld id="{31418A63-89C5-48D0-8D6D-279FF81FBC88}" type="datetimeFigureOut">
              <a:rPr lang="en-AU" smtClean="0">
                <a:solidFill>
                  <a:prstClr val="black">
                    <a:tint val="75000"/>
                  </a:prstClr>
                </a:solidFill>
                <a:latin typeface="Proxima Nova Soft"/>
              </a:rPr>
              <a:pPr defTabSz="914126" fontAlgn="auto">
                <a:spcBef>
                  <a:spcPts val="0"/>
                </a:spcBef>
                <a:spcAft>
                  <a:spcPts val="0"/>
                </a:spcAft>
              </a:pPr>
              <a:t>30/08/2018</a:t>
            </a:fld>
            <a:endParaRPr lang="en-AU">
              <a:solidFill>
                <a:prstClr val="black">
                  <a:tint val="75000"/>
                </a:prstClr>
              </a:solidFill>
              <a:latin typeface="Proxima Nova Soft"/>
            </a:endParaRPr>
          </a:p>
        </p:txBody>
      </p:sp>
      <p:sp>
        <p:nvSpPr>
          <p:cNvPr id="6" name="Footer Placeholder 5"/>
          <p:cNvSpPr>
            <a:spLocks noGrp="1"/>
          </p:cNvSpPr>
          <p:nvPr>
            <p:ph type="ftr" sz="quarter" idx="11"/>
          </p:nvPr>
        </p:nvSpPr>
        <p:spPr/>
        <p:txBody>
          <a:bodyPr/>
          <a:lstStyle/>
          <a:p>
            <a:pPr defTabSz="914126" fontAlgn="auto">
              <a:spcBef>
                <a:spcPts val="0"/>
              </a:spcBef>
              <a:spcAft>
                <a:spcPts val="0"/>
              </a:spcAft>
            </a:pPr>
            <a:endParaRPr lang="en-AU">
              <a:solidFill>
                <a:prstClr val="black">
                  <a:tint val="75000"/>
                </a:prstClr>
              </a:solidFill>
              <a:latin typeface="Proxima Nova Soft"/>
            </a:endParaRPr>
          </a:p>
        </p:txBody>
      </p:sp>
      <p:sp>
        <p:nvSpPr>
          <p:cNvPr id="7" name="Slide Number Placeholder 6"/>
          <p:cNvSpPr>
            <a:spLocks noGrp="1"/>
          </p:cNvSpPr>
          <p:nvPr>
            <p:ph type="sldNum" sz="quarter" idx="12"/>
          </p:nvPr>
        </p:nvSpPr>
        <p:spPr/>
        <p:txBody>
          <a:bodyPr/>
          <a:lstStyle/>
          <a:p>
            <a:pPr defTabSz="914126" fontAlgn="auto">
              <a:spcBef>
                <a:spcPts val="0"/>
              </a:spcBef>
              <a:spcAft>
                <a:spcPts val="0"/>
              </a:spcAft>
            </a:pPr>
            <a:fld id="{082A3AA6-1717-411E-A108-5C005188806D}" type="slidenum">
              <a:rPr lang="en-AU" smtClean="0">
                <a:solidFill>
                  <a:prstClr val="black">
                    <a:tint val="75000"/>
                  </a:prstClr>
                </a:solidFill>
                <a:latin typeface="Proxima Nova Soft"/>
              </a:rPr>
              <a:pPr defTabSz="914126" fontAlgn="auto">
                <a:spcBef>
                  <a:spcPts val="0"/>
                </a:spcBef>
                <a:spcAft>
                  <a:spcPts val="0"/>
                </a:spcAft>
              </a:pPr>
              <a:t>‹#›</a:t>
            </a:fld>
            <a:endParaRPr lang="en-AU">
              <a:solidFill>
                <a:prstClr val="black">
                  <a:tint val="75000"/>
                </a:prstClr>
              </a:solidFill>
              <a:latin typeface="Proxima Nova Soft"/>
            </a:endParaRPr>
          </a:p>
        </p:txBody>
      </p:sp>
    </p:spTree>
    <p:extLst>
      <p:ext uri="{BB962C8B-B14F-4D97-AF65-F5344CB8AC3E}">
        <p14:creationId xmlns:p14="http://schemas.microsoft.com/office/powerpoint/2010/main" val="2118731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pPr defTabSz="914126" fontAlgn="auto">
              <a:spcBef>
                <a:spcPts val="0"/>
              </a:spcBef>
              <a:spcAft>
                <a:spcPts val="0"/>
              </a:spcAft>
            </a:pPr>
            <a:fld id="{31418A63-89C5-48D0-8D6D-279FF81FBC88}" type="datetimeFigureOut">
              <a:rPr lang="en-AU" smtClean="0">
                <a:solidFill>
                  <a:prstClr val="black">
                    <a:tint val="75000"/>
                  </a:prstClr>
                </a:solidFill>
                <a:latin typeface="Proxima Nova Soft"/>
              </a:rPr>
              <a:pPr defTabSz="914126" fontAlgn="auto">
                <a:spcBef>
                  <a:spcPts val="0"/>
                </a:spcBef>
                <a:spcAft>
                  <a:spcPts val="0"/>
                </a:spcAft>
              </a:pPr>
              <a:t>30/08/2018</a:t>
            </a:fld>
            <a:endParaRPr lang="en-AU">
              <a:solidFill>
                <a:prstClr val="black">
                  <a:tint val="75000"/>
                </a:prstClr>
              </a:solidFill>
              <a:latin typeface="Proxima Nova Soft"/>
            </a:endParaRPr>
          </a:p>
        </p:txBody>
      </p:sp>
      <p:sp>
        <p:nvSpPr>
          <p:cNvPr id="5" name="Footer Placeholder 4"/>
          <p:cNvSpPr>
            <a:spLocks noGrp="1"/>
          </p:cNvSpPr>
          <p:nvPr>
            <p:ph type="ftr" sz="quarter" idx="11"/>
          </p:nvPr>
        </p:nvSpPr>
        <p:spPr/>
        <p:txBody>
          <a:bodyPr/>
          <a:lstStyle/>
          <a:p>
            <a:pPr defTabSz="914126" fontAlgn="auto">
              <a:spcBef>
                <a:spcPts val="0"/>
              </a:spcBef>
              <a:spcAft>
                <a:spcPts val="0"/>
              </a:spcAft>
            </a:pPr>
            <a:endParaRPr lang="en-AU">
              <a:solidFill>
                <a:prstClr val="black">
                  <a:tint val="75000"/>
                </a:prstClr>
              </a:solidFill>
              <a:latin typeface="Proxima Nova Soft"/>
            </a:endParaRPr>
          </a:p>
        </p:txBody>
      </p:sp>
      <p:sp>
        <p:nvSpPr>
          <p:cNvPr id="6" name="Slide Number Placeholder 5"/>
          <p:cNvSpPr>
            <a:spLocks noGrp="1"/>
          </p:cNvSpPr>
          <p:nvPr>
            <p:ph type="sldNum" sz="quarter" idx="12"/>
          </p:nvPr>
        </p:nvSpPr>
        <p:spPr/>
        <p:txBody>
          <a:bodyPr/>
          <a:lstStyle/>
          <a:p>
            <a:pPr defTabSz="914126" fontAlgn="auto">
              <a:spcBef>
                <a:spcPts val="0"/>
              </a:spcBef>
              <a:spcAft>
                <a:spcPts val="0"/>
              </a:spcAft>
            </a:pPr>
            <a:fld id="{082A3AA6-1717-411E-A108-5C005188806D}" type="slidenum">
              <a:rPr lang="en-AU" smtClean="0">
                <a:solidFill>
                  <a:prstClr val="black">
                    <a:tint val="75000"/>
                  </a:prstClr>
                </a:solidFill>
                <a:latin typeface="Proxima Nova Soft"/>
              </a:rPr>
              <a:pPr defTabSz="914126" fontAlgn="auto">
                <a:spcBef>
                  <a:spcPts val="0"/>
                </a:spcBef>
                <a:spcAft>
                  <a:spcPts val="0"/>
                </a:spcAft>
              </a:pPr>
              <a:t>‹#›</a:t>
            </a:fld>
            <a:endParaRPr lang="en-AU">
              <a:solidFill>
                <a:prstClr val="black">
                  <a:tint val="75000"/>
                </a:prstClr>
              </a:solidFill>
              <a:latin typeface="Proxima Nova Soft"/>
            </a:endParaRPr>
          </a:p>
        </p:txBody>
      </p:sp>
    </p:spTree>
    <p:extLst>
      <p:ext uri="{BB962C8B-B14F-4D97-AF65-F5344CB8AC3E}">
        <p14:creationId xmlns:p14="http://schemas.microsoft.com/office/powerpoint/2010/main" val="3828554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DIVIDER  - with imag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825" cy="6858000"/>
          </a:xfrm>
          <a:prstGeom prst="rect">
            <a:avLst/>
          </a:prstGeom>
        </p:spPr>
        <p:txBody>
          <a:bodyPr/>
          <a:lstStyle/>
          <a:p>
            <a:r>
              <a:rPr lang="en-US" smtClean="0"/>
              <a:t>Click icon to add picture</a:t>
            </a:r>
            <a:endParaRPr lang="en-US" dirty="0"/>
          </a:p>
        </p:txBody>
      </p:sp>
      <p:sp>
        <p:nvSpPr>
          <p:cNvPr id="2" name="TextBox 1"/>
          <p:cNvSpPr txBox="1"/>
          <p:nvPr userDrawn="1"/>
        </p:nvSpPr>
        <p:spPr>
          <a:xfrm>
            <a:off x="1796995" y="2443632"/>
            <a:ext cx="8588486" cy="1569568"/>
          </a:xfrm>
          <a:prstGeom prst="rect">
            <a:avLst/>
          </a:prstGeom>
        </p:spPr>
        <p:txBody>
          <a:bodyPr vert="horz" lIns="36124" tIns="45877" rIns="36124" bIns="45877" rtlCol="0" anchor="b">
            <a:noAutofit/>
          </a:bodyPr>
          <a:lstStyle>
            <a:lvl1pPr lvl="0" algn="ctr" defTabSz="884071" eaLnBrk="1" hangingPunct="1">
              <a:lnSpc>
                <a:spcPct val="80000"/>
              </a:lnSpc>
              <a:defRPr sz="4800" b="0" cap="all" baseline="0">
                <a:solidFill>
                  <a:schemeClr val="bg1"/>
                </a:solidFill>
                <a:effectLst>
                  <a:outerShdw blurRad="63500" sx="102000" sy="102000" algn="ctr" rotWithShape="0">
                    <a:prstClr val="black">
                      <a:alpha val="40000"/>
                    </a:prstClr>
                  </a:outerShdw>
                </a:effectLst>
                <a:latin typeface="Franklin Gothic Medium"/>
                <a:ea typeface="+mj-ea"/>
                <a:cs typeface="Franklin Gothic Medium"/>
              </a:defRPr>
            </a:lvl1pPr>
            <a:lvl2pPr defTabSz="884071" eaLnBrk="1" hangingPunct="1">
              <a:defRPr sz="3200" b="1">
                <a:solidFill>
                  <a:srgbClr val="B2B2B2"/>
                </a:solidFill>
                <a:latin typeface="Lucida Sans" pitchFamily="34" charset="0"/>
                <a:cs typeface="Arial" pitchFamily="34" charset="0"/>
              </a:defRPr>
            </a:lvl2pPr>
            <a:lvl3pPr defTabSz="884071" eaLnBrk="1" hangingPunct="1">
              <a:defRPr sz="3200" b="1">
                <a:solidFill>
                  <a:srgbClr val="B2B2B2"/>
                </a:solidFill>
                <a:latin typeface="Lucida Sans" pitchFamily="34" charset="0"/>
                <a:cs typeface="Arial" pitchFamily="34" charset="0"/>
              </a:defRPr>
            </a:lvl3pPr>
            <a:lvl4pPr defTabSz="884071" eaLnBrk="1" hangingPunct="1">
              <a:defRPr sz="3200" b="1">
                <a:solidFill>
                  <a:srgbClr val="B2B2B2"/>
                </a:solidFill>
                <a:latin typeface="Lucida Sans" pitchFamily="34" charset="0"/>
                <a:cs typeface="Arial" pitchFamily="34" charset="0"/>
              </a:defRPr>
            </a:lvl4pPr>
            <a:lvl5pPr defTabSz="884071" eaLnBrk="1" hangingPunct="1">
              <a:defRPr sz="3200" b="1">
                <a:solidFill>
                  <a:srgbClr val="B2B2B2"/>
                </a:solidFill>
                <a:latin typeface="Lucida Sans" pitchFamily="34" charset="0"/>
                <a:cs typeface="Arial" pitchFamily="34" charset="0"/>
              </a:defRPr>
            </a:lvl5pPr>
            <a:lvl6pPr marL="458762" defTabSz="884071" fontAlgn="base">
              <a:spcBef>
                <a:spcPct val="0"/>
              </a:spcBef>
              <a:spcAft>
                <a:spcPct val="0"/>
              </a:spcAft>
              <a:defRPr sz="3200" b="1">
                <a:solidFill>
                  <a:srgbClr val="B2B2B2"/>
                </a:solidFill>
                <a:latin typeface="Lucida Sans" pitchFamily="34" charset="0"/>
                <a:cs typeface="Arial" pitchFamily="34" charset="0"/>
              </a:defRPr>
            </a:lvl6pPr>
            <a:lvl7pPr marL="917523" defTabSz="884071" fontAlgn="base">
              <a:spcBef>
                <a:spcPct val="0"/>
              </a:spcBef>
              <a:spcAft>
                <a:spcPct val="0"/>
              </a:spcAft>
              <a:defRPr sz="3200" b="1">
                <a:solidFill>
                  <a:srgbClr val="B2B2B2"/>
                </a:solidFill>
                <a:latin typeface="Lucida Sans" pitchFamily="34" charset="0"/>
                <a:cs typeface="Arial" pitchFamily="34" charset="0"/>
              </a:defRPr>
            </a:lvl7pPr>
            <a:lvl8pPr marL="1376284" defTabSz="884071" fontAlgn="base">
              <a:spcBef>
                <a:spcPct val="0"/>
              </a:spcBef>
              <a:spcAft>
                <a:spcPct val="0"/>
              </a:spcAft>
              <a:defRPr sz="3200" b="1">
                <a:solidFill>
                  <a:srgbClr val="B2B2B2"/>
                </a:solidFill>
                <a:latin typeface="Lucida Sans" pitchFamily="34" charset="0"/>
                <a:cs typeface="Arial" pitchFamily="34" charset="0"/>
              </a:defRPr>
            </a:lvl8pPr>
            <a:lvl9pPr marL="1835044" defTabSz="884071" fontAlgn="base">
              <a:spcBef>
                <a:spcPct val="0"/>
              </a:spcBef>
              <a:spcAft>
                <a:spcPct val="0"/>
              </a:spcAft>
              <a:defRPr sz="3200" b="1">
                <a:solidFill>
                  <a:srgbClr val="B2B2B2"/>
                </a:solidFill>
                <a:latin typeface="Lucida Sans" pitchFamily="34" charset="0"/>
                <a:cs typeface="Arial" pitchFamily="34" charset="0"/>
              </a:defRPr>
            </a:lvl9pPr>
          </a:lstStyle>
          <a:p>
            <a:pPr lvl="0"/>
            <a:r>
              <a:rPr lang="en-US" dirty="0" smtClean="0"/>
              <a:t>SHORT PRESENTATION </a:t>
            </a:r>
            <a:br>
              <a:rPr lang="en-US" dirty="0" smtClean="0"/>
            </a:br>
            <a:r>
              <a:rPr lang="en-US" dirty="0" smtClean="0"/>
              <a:t>TITLE GOES HERE</a:t>
            </a:r>
          </a:p>
        </p:txBody>
      </p:sp>
    </p:spTree>
    <p:extLst>
      <p:ext uri="{BB962C8B-B14F-4D97-AF65-F5344CB8AC3E}">
        <p14:creationId xmlns:p14="http://schemas.microsoft.com/office/powerpoint/2010/main" val="1672377430"/>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7" y="365125"/>
            <a:ext cx="2628215"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7981" y="365125"/>
            <a:ext cx="7732286"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pPr defTabSz="914126" fontAlgn="auto">
              <a:spcBef>
                <a:spcPts val="0"/>
              </a:spcBef>
              <a:spcAft>
                <a:spcPts val="0"/>
              </a:spcAft>
            </a:pPr>
            <a:fld id="{31418A63-89C5-48D0-8D6D-279FF81FBC88}" type="datetimeFigureOut">
              <a:rPr lang="en-AU" smtClean="0">
                <a:solidFill>
                  <a:prstClr val="black">
                    <a:tint val="75000"/>
                  </a:prstClr>
                </a:solidFill>
                <a:latin typeface="Proxima Nova Soft"/>
              </a:rPr>
              <a:pPr defTabSz="914126" fontAlgn="auto">
                <a:spcBef>
                  <a:spcPts val="0"/>
                </a:spcBef>
                <a:spcAft>
                  <a:spcPts val="0"/>
                </a:spcAft>
              </a:pPr>
              <a:t>30/08/2018</a:t>
            </a:fld>
            <a:endParaRPr lang="en-AU">
              <a:solidFill>
                <a:prstClr val="black">
                  <a:tint val="75000"/>
                </a:prstClr>
              </a:solidFill>
              <a:latin typeface="Proxima Nova Soft"/>
            </a:endParaRPr>
          </a:p>
        </p:txBody>
      </p:sp>
      <p:sp>
        <p:nvSpPr>
          <p:cNvPr id="5" name="Footer Placeholder 4"/>
          <p:cNvSpPr>
            <a:spLocks noGrp="1"/>
          </p:cNvSpPr>
          <p:nvPr>
            <p:ph type="ftr" sz="quarter" idx="11"/>
          </p:nvPr>
        </p:nvSpPr>
        <p:spPr/>
        <p:txBody>
          <a:bodyPr/>
          <a:lstStyle/>
          <a:p>
            <a:pPr defTabSz="914126" fontAlgn="auto">
              <a:spcBef>
                <a:spcPts val="0"/>
              </a:spcBef>
              <a:spcAft>
                <a:spcPts val="0"/>
              </a:spcAft>
            </a:pPr>
            <a:endParaRPr lang="en-AU">
              <a:solidFill>
                <a:prstClr val="black">
                  <a:tint val="75000"/>
                </a:prstClr>
              </a:solidFill>
              <a:latin typeface="Proxima Nova Soft"/>
            </a:endParaRPr>
          </a:p>
        </p:txBody>
      </p:sp>
      <p:sp>
        <p:nvSpPr>
          <p:cNvPr id="6" name="Slide Number Placeholder 5"/>
          <p:cNvSpPr>
            <a:spLocks noGrp="1"/>
          </p:cNvSpPr>
          <p:nvPr>
            <p:ph type="sldNum" sz="quarter" idx="12"/>
          </p:nvPr>
        </p:nvSpPr>
        <p:spPr/>
        <p:txBody>
          <a:bodyPr/>
          <a:lstStyle/>
          <a:p>
            <a:pPr defTabSz="914126" fontAlgn="auto">
              <a:spcBef>
                <a:spcPts val="0"/>
              </a:spcBef>
              <a:spcAft>
                <a:spcPts val="0"/>
              </a:spcAft>
            </a:pPr>
            <a:fld id="{082A3AA6-1717-411E-A108-5C005188806D}" type="slidenum">
              <a:rPr lang="en-AU" smtClean="0">
                <a:solidFill>
                  <a:prstClr val="black">
                    <a:tint val="75000"/>
                  </a:prstClr>
                </a:solidFill>
                <a:latin typeface="Proxima Nova Soft"/>
              </a:rPr>
              <a:pPr defTabSz="914126" fontAlgn="auto">
                <a:spcBef>
                  <a:spcPts val="0"/>
                </a:spcBef>
                <a:spcAft>
                  <a:spcPts val="0"/>
                </a:spcAft>
              </a:pPr>
              <a:t>‹#›</a:t>
            </a:fld>
            <a:endParaRPr lang="en-AU">
              <a:solidFill>
                <a:prstClr val="black">
                  <a:tint val="75000"/>
                </a:prstClr>
              </a:solidFill>
              <a:latin typeface="Proxima Nova Soft"/>
            </a:endParaRPr>
          </a:p>
        </p:txBody>
      </p:sp>
    </p:spTree>
    <p:extLst>
      <p:ext uri="{BB962C8B-B14F-4D97-AF65-F5344CB8AC3E}">
        <p14:creationId xmlns:p14="http://schemas.microsoft.com/office/powerpoint/2010/main" val="694505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Title Only + SCA Backgroun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36589" y="45723"/>
            <a:ext cx="10891836" cy="1090928"/>
          </a:xfrm>
        </p:spPr>
        <p:txBody>
          <a:bodyPr/>
          <a:lstStyle>
            <a:lvl1pPr>
              <a:defRPr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
        <p:nvSpPr>
          <p:cNvPr id="2" name="Rectangle 1"/>
          <p:cNvSpPr/>
          <p:nvPr userDrawn="1"/>
        </p:nvSpPr>
        <p:spPr>
          <a:xfrm>
            <a:off x="-9525" y="2160400"/>
            <a:ext cx="3046413" cy="892552"/>
          </a:xfrm>
          <a:prstGeom prst="rect">
            <a:avLst/>
          </a:prstGeom>
        </p:spPr>
        <p:txBody>
          <a:bodyPr>
            <a:spAutoFit/>
          </a:bodyPr>
          <a:lstStyle/>
          <a:p>
            <a:r>
              <a:rPr lang="en-US" sz="2600" b="0" i="0" dirty="0" smtClean="0">
                <a:solidFill>
                  <a:srgbClr val="000000"/>
                </a:solidFill>
                <a:latin typeface="Lucida Grande"/>
                <a:ea typeface="Lucida Grande"/>
                <a:cs typeface="Lucida Grande"/>
              </a:rPr>
              <a:t>Text + SCA Background</a:t>
            </a:r>
            <a:endParaRPr lang="en-US" dirty="0"/>
          </a:p>
        </p:txBody>
      </p:sp>
      <p:sp>
        <p:nvSpPr>
          <p:cNvPr id="7"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5644" y="6483701"/>
            <a:ext cx="824845" cy="227788"/>
          </a:xfrm>
          <a:prstGeom prst="rect">
            <a:avLst/>
          </a:prstGeom>
        </p:spPr>
      </p:pic>
    </p:spTree>
    <p:extLst>
      <p:ext uri="{BB962C8B-B14F-4D97-AF65-F5344CB8AC3E}">
        <p14:creationId xmlns:p14="http://schemas.microsoft.com/office/powerpoint/2010/main" val="675394443"/>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g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Insert Title Here</a:t>
            </a:r>
            <a:endParaRPr lang="en-US" dirty="0"/>
          </a:p>
        </p:txBody>
      </p:sp>
    </p:spTree>
    <p:extLst>
      <p:ext uri="{BB962C8B-B14F-4D97-AF65-F5344CB8AC3E}">
        <p14:creationId xmlns:p14="http://schemas.microsoft.com/office/powerpoint/2010/main" val="3887675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497">
          <p15:clr>
            <a:srgbClr val="FBAE40"/>
          </p15:clr>
        </p15:guide>
        <p15:guide id="2" pos="1678">
          <p15:clr>
            <a:srgbClr val="FBAE40"/>
          </p15:clr>
        </p15:guide>
        <p15:guide id="3" pos="2789">
          <p15:clr>
            <a:srgbClr val="FBAE40"/>
          </p15:clr>
        </p15:guide>
        <p15:guide id="4" pos="2971">
          <p15:clr>
            <a:srgbClr val="FBAE40"/>
          </p15:clr>
        </p15:guide>
        <p15:guide id="5" pos="4082">
          <p15:clr>
            <a:srgbClr val="FBAE40"/>
          </p15:clr>
        </p15:guide>
        <p15:guide id="6" pos="426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ag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Insert Title Here</a:t>
            </a:r>
            <a:endParaRPr lang="en-US" dirty="0"/>
          </a:p>
        </p:txBody>
      </p:sp>
    </p:spTree>
    <p:extLst>
      <p:ext uri="{BB962C8B-B14F-4D97-AF65-F5344CB8AC3E}">
        <p14:creationId xmlns:p14="http://schemas.microsoft.com/office/powerpoint/2010/main" val="1621627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497">
          <p15:clr>
            <a:srgbClr val="FBAE40"/>
          </p15:clr>
        </p15:guide>
        <p15:guide id="2" pos="1678">
          <p15:clr>
            <a:srgbClr val="FBAE40"/>
          </p15:clr>
        </p15:guide>
        <p15:guide id="3" pos="2789">
          <p15:clr>
            <a:srgbClr val="FBAE40"/>
          </p15:clr>
        </p15:guide>
        <p15:guide id="4" pos="2971">
          <p15:clr>
            <a:srgbClr val="FBAE40"/>
          </p15:clr>
        </p15:guide>
        <p15:guide id="5" pos="4082">
          <p15:clr>
            <a:srgbClr val="FBAE40"/>
          </p15:clr>
        </p15:guide>
        <p15:guide id="6" pos="426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8" y="1122363"/>
            <a:ext cx="9141619" cy="2387600"/>
          </a:xfrm>
        </p:spPr>
        <p:txBody>
          <a:bodyPr anchor="b"/>
          <a:lstStyle>
            <a:lvl1pPr algn="ctr">
              <a:defRPr sz="5998"/>
            </a:lvl1pPr>
          </a:lstStyle>
          <a:p>
            <a:r>
              <a:rPr lang="en-US" smtClean="0"/>
              <a:t>Click to edit Master title style</a:t>
            </a:r>
            <a:endParaRPr lang="en-AU"/>
          </a:p>
        </p:txBody>
      </p:sp>
      <p:sp>
        <p:nvSpPr>
          <p:cNvPr id="3" name="Subtitle 2"/>
          <p:cNvSpPr>
            <a:spLocks noGrp="1"/>
          </p:cNvSpPr>
          <p:nvPr>
            <p:ph type="subTitle" idx="1"/>
          </p:nvPr>
        </p:nvSpPr>
        <p:spPr>
          <a:xfrm>
            <a:off x="1523608"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a:xfrm>
            <a:off x="837981" y="6356381"/>
            <a:ext cx="2742486" cy="365125"/>
          </a:xfrm>
          <a:prstGeom prst="rect">
            <a:avLst/>
          </a:prstGeom>
        </p:spPr>
        <p:txBody>
          <a:bodyPr/>
          <a:lstStyle/>
          <a:p>
            <a:pPr defTabSz="914126" fontAlgn="auto">
              <a:spcBef>
                <a:spcPts val="0"/>
              </a:spcBef>
              <a:spcAft>
                <a:spcPts val="0"/>
              </a:spcAft>
            </a:pPr>
            <a:fld id="{31418A63-89C5-48D0-8D6D-279FF81FBC88}" type="datetimeFigureOut">
              <a:rPr lang="en-AU" sz="1799" smtClean="0">
                <a:solidFill>
                  <a:prstClr val="black"/>
                </a:solidFill>
                <a:latin typeface="Proxima Nova Soft"/>
              </a:rPr>
              <a:pPr defTabSz="914126" fontAlgn="auto">
                <a:spcBef>
                  <a:spcPts val="0"/>
                </a:spcBef>
                <a:spcAft>
                  <a:spcPts val="0"/>
                </a:spcAft>
              </a:pPr>
              <a:t>30/08/2018</a:t>
            </a:fld>
            <a:endParaRPr lang="en-AU" sz="1799">
              <a:solidFill>
                <a:prstClr val="black"/>
              </a:solidFill>
              <a:latin typeface="Proxima Nova Soft"/>
            </a:endParaRPr>
          </a:p>
        </p:txBody>
      </p:sp>
      <p:sp>
        <p:nvSpPr>
          <p:cNvPr id="5" name="Footer Placeholder 4"/>
          <p:cNvSpPr>
            <a:spLocks noGrp="1"/>
          </p:cNvSpPr>
          <p:nvPr>
            <p:ph type="ftr" sz="quarter" idx="11"/>
          </p:nvPr>
        </p:nvSpPr>
        <p:spPr>
          <a:xfrm>
            <a:off x="4037557" y="6356381"/>
            <a:ext cx="4113728" cy="365125"/>
          </a:xfrm>
          <a:prstGeom prst="rect">
            <a:avLst/>
          </a:prstGeom>
        </p:spPr>
        <p:txBody>
          <a:bodyPr/>
          <a:lstStyle/>
          <a:p>
            <a:pPr defTabSz="914126" fontAlgn="auto">
              <a:spcBef>
                <a:spcPts val="0"/>
              </a:spcBef>
              <a:spcAft>
                <a:spcPts val="0"/>
              </a:spcAft>
            </a:pPr>
            <a:endParaRPr lang="en-AU" sz="1799">
              <a:solidFill>
                <a:prstClr val="black"/>
              </a:solidFill>
              <a:latin typeface="Proxima Nova Soft"/>
            </a:endParaRPr>
          </a:p>
        </p:txBody>
      </p:sp>
      <p:sp>
        <p:nvSpPr>
          <p:cNvPr id="6" name="Slide Number Placeholder 5"/>
          <p:cNvSpPr>
            <a:spLocks noGrp="1"/>
          </p:cNvSpPr>
          <p:nvPr>
            <p:ph type="sldNum" sz="quarter" idx="12"/>
          </p:nvPr>
        </p:nvSpPr>
        <p:spPr>
          <a:xfrm>
            <a:off x="8608364" y="6356381"/>
            <a:ext cx="2742486" cy="365125"/>
          </a:xfrm>
          <a:prstGeom prst="rect">
            <a:avLst/>
          </a:prstGeom>
        </p:spPr>
        <p:txBody>
          <a:bodyPr/>
          <a:lstStyle/>
          <a:p>
            <a:pPr defTabSz="914126" fontAlgn="auto">
              <a:spcBef>
                <a:spcPts val="0"/>
              </a:spcBef>
              <a:spcAft>
                <a:spcPts val="0"/>
              </a:spcAft>
            </a:pPr>
            <a:fld id="{082A3AA6-1717-411E-A108-5C005188806D}" type="slidenum">
              <a:rPr lang="en-AU" sz="1799" smtClean="0">
                <a:solidFill>
                  <a:prstClr val="black"/>
                </a:solidFill>
                <a:latin typeface="Proxima Nova Soft"/>
              </a:rPr>
              <a:pPr defTabSz="914126" fontAlgn="auto">
                <a:spcBef>
                  <a:spcPts val="0"/>
                </a:spcBef>
                <a:spcAft>
                  <a:spcPts val="0"/>
                </a:spcAft>
              </a:pPr>
              <a:t>‹#›</a:t>
            </a:fld>
            <a:endParaRPr lang="en-AU" sz="1799">
              <a:solidFill>
                <a:prstClr val="black"/>
              </a:solidFill>
              <a:latin typeface="Proxima Nova Soft"/>
            </a:endParaRPr>
          </a:p>
        </p:txBody>
      </p:sp>
    </p:spTree>
    <p:extLst>
      <p:ext uri="{BB962C8B-B14F-4D97-AF65-F5344CB8AC3E}">
        <p14:creationId xmlns:p14="http://schemas.microsoft.com/office/powerpoint/2010/main" val="233413046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813198" y="2127879"/>
            <a:ext cx="10315730" cy="2505301"/>
          </a:xfrm>
          <a:prstGeom prst="rect">
            <a:avLst/>
          </a:prstGeom>
          <a:noFill/>
        </p:spPr>
        <p:txBody>
          <a:bodyPr wrap="square" rtlCol="0">
            <a:spAutoFit/>
          </a:bodyPr>
          <a:lstStyle/>
          <a:p>
            <a:pPr marL="0" marR="0" lvl="0" indent="0" algn="ctr" defTabSz="884071" rtl="0" eaLnBrk="1" fontAlgn="base" latinLnBrk="0" hangingPunct="1">
              <a:lnSpc>
                <a:spcPct val="80000"/>
              </a:lnSpc>
              <a:spcBef>
                <a:spcPts val="603"/>
              </a:spcBef>
              <a:spcAft>
                <a:spcPct val="0"/>
              </a:spcAft>
              <a:buClrTx/>
              <a:buSzTx/>
              <a:buFontTx/>
              <a:buNone/>
              <a:tabLst/>
              <a:defRPr/>
            </a:pPr>
            <a:r>
              <a:rPr kumimoji="0" lang="en-AU" sz="9600" b="0" i="0" u="none" strike="noStrike" kern="0" cap="none" spc="0" normalizeH="0" baseline="0" noProof="0" dirty="0" smtClean="0">
                <a:ln>
                  <a:noFill/>
                </a:ln>
                <a:solidFill>
                  <a:srgbClr val="FFFFFF"/>
                </a:solidFill>
                <a:effectLst/>
                <a:uLnTx/>
                <a:uFillTx/>
                <a:latin typeface="Franklin Gothic Medium"/>
                <a:ea typeface="+mn-ea"/>
                <a:cs typeface="Franklin Gothic Medium"/>
              </a:rPr>
              <a:t>TITLE / DIVIDER SLIDES</a:t>
            </a:r>
            <a:endParaRPr kumimoji="0" lang="en-US" sz="9600" b="0" i="0" u="none" strike="noStrike" kern="0" cap="none" spc="0" normalizeH="0" baseline="0" noProof="0" dirty="0" smtClean="0">
              <a:ln>
                <a:noFill/>
              </a:ln>
              <a:solidFill>
                <a:srgbClr val="FFFFFF"/>
              </a:solidFill>
              <a:effectLst/>
              <a:uLnTx/>
              <a:uFillTx/>
              <a:latin typeface="Franklin Gothic Medium"/>
              <a:ea typeface="+mn-ea"/>
              <a:cs typeface="Franklin Gothic Medium"/>
            </a:endParaRPr>
          </a:p>
        </p:txBody>
      </p:sp>
    </p:spTree>
    <p:extLst>
      <p:ext uri="{BB962C8B-B14F-4D97-AF65-F5344CB8AC3E}">
        <p14:creationId xmlns:p14="http://schemas.microsoft.com/office/powerpoint/2010/main" val="154220275"/>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DIVIDER - Teal">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8822" cy="6856214"/>
          </a:xfrm>
          <a:prstGeom prst="rect">
            <a:avLst/>
          </a:prstGeom>
        </p:spPr>
      </p:pic>
      <p:sp>
        <p:nvSpPr>
          <p:cNvPr id="472076" name="Rectangle 12"/>
          <p:cNvSpPr>
            <a:spLocks noGrp="1" noChangeArrowheads="1"/>
          </p:cNvSpPr>
          <p:nvPr userDrawn="1">
            <p:ph type="ctrTitle" hasCustomPrompt="1"/>
          </p:nvPr>
        </p:nvSpPr>
        <p:spPr bwMode="auto">
          <a:xfrm>
            <a:off x="2314739" y="1767413"/>
            <a:ext cx="7559346" cy="1595619"/>
          </a:xfrm>
          <a:prstGeom prst="rect">
            <a:avLst/>
          </a:prstGeom>
          <a:noFill/>
          <a:ln>
            <a:miter lim="800000"/>
            <a:headEnd/>
            <a:tailEnd/>
          </a:ln>
        </p:spPr>
        <p:txBody>
          <a:bodyPr vert="horz" wrap="square" lIns="0" tIns="0" rIns="0" bIns="0" numCol="1" anchor="b" anchorCtr="0" compatLnSpc="1">
            <a:prstTxWarp prst="textNoShape">
              <a:avLst/>
            </a:prstTxWarp>
            <a:normAutofit/>
          </a:bodyPr>
          <a:lstStyle>
            <a:lvl1pPr algn="ctr">
              <a:lnSpc>
                <a:spcPct val="90000"/>
              </a:lnSpc>
              <a:defRPr sz="4800" cap="all">
                <a:solidFill>
                  <a:schemeClr val="bg1"/>
                </a:solidFill>
                <a:latin typeface="Franklin Gothic Medium"/>
                <a:cs typeface="Franklin Gothic Medium"/>
              </a:defRPr>
            </a:lvl1pPr>
          </a:lstStyle>
          <a:p>
            <a:r>
              <a:rPr lang="en-GB" dirty="0" smtClean="0"/>
              <a:t>SHORT PRESENTATION </a:t>
            </a:r>
            <a:br>
              <a:rPr lang="en-GB" dirty="0" smtClean="0"/>
            </a:br>
            <a:r>
              <a:rPr lang="en-GB" dirty="0" smtClean="0"/>
              <a:t>TITLE GOES HERE</a:t>
            </a:r>
            <a:endParaRPr lang="en-GB" dirty="0"/>
          </a:p>
        </p:txBody>
      </p:sp>
      <p:sp>
        <p:nvSpPr>
          <p:cNvPr id="472077" name="Rectangle 13"/>
          <p:cNvSpPr>
            <a:spLocks noGrp="1" noChangeArrowheads="1"/>
          </p:cNvSpPr>
          <p:nvPr userDrawn="1">
            <p:ph type="subTitle" idx="1"/>
          </p:nvPr>
        </p:nvSpPr>
        <p:spPr>
          <a:xfrm>
            <a:off x="2314739" y="3490615"/>
            <a:ext cx="7559346" cy="852791"/>
          </a:xfrm>
          <a:prstGeom prst="rect">
            <a:avLst/>
          </a:prstGeom>
          <a:ln/>
        </p:spPr>
        <p:txBody>
          <a:bodyPr/>
          <a:lstStyle>
            <a:lvl1pPr marL="0" indent="0" algn="ctr">
              <a:lnSpc>
                <a:spcPct val="90000"/>
              </a:lnSpc>
              <a:buNone/>
              <a:defRPr sz="2400" b="0" i="0">
                <a:solidFill>
                  <a:schemeClr val="bg1"/>
                </a:solidFill>
                <a:latin typeface="Franklin Gothic Book"/>
                <a:cs typeface="Franklin Gothic Book"/>
              </a:defRPr>
            </a:lvl1pPr>
          </a:lstStyle>
          <a:p>
            <a:r>
              <a:rPr lang="en-AU" dirty="0" smtClean="0"/>
              <a:t>Click to edit Master subtitle style</a:t>
            </a:r>
            <a:endParaRPr lang="en-GB" dirty="0" smtClean="0"/>
          </a:p>
        </p:txBody>
      </p:sp>
      <p:pic>
        <p:nvPicPr>
          <p:cNvPr id="3" name="Picture 2"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00760" y="4425752"/>
            <a:ext cx="2861872" cy="679648"/>
          </a:xfrm>
          <a:prstGeom prst="rect">
            <a:avLst/>
          </a:prstGeom>
        </p:spPr>
      </p:pic>
      <p:cxnSp>
        <p:nvCxnSpPr>
          <p:cNvPr id="6" name="Straight Connector 5"/>
          <p:cNvCxnSpPr/>
          <p:nvPr userDrawn="1"/>
        </p:nvCxnSpPr>
        <p:spPr bwMode="auto">
          <a:xfrm>
            <a:off x="4129775" y="4199284"/>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spTree>
    <p:extLst>
      <p:ext uri="{BB962C8B-B14F-4D97-AF65-F5344CB8AC3E}">
        <p14:creationId xmlns:p14="http://schemas.microsoft.com/office/powerpoint/2010/main" val="813072308"/>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1_TITLE/DIVIDER - Teal">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8822" cy="6856214"/>
          </a:xfrm>
          <a:prstGeom prst="rect">
            <a:avLst/>
          </a:prstGeom>
        </p:spPr>
      </p:pic>
      <p:sp>
        <p:nvSpPr>
          <p:cNvPr id="472076" name="Rectangle 12"/>
          <p:cNvSpPr>
            <a:spLocks noGrp="1" noChangeArrowheads="1"/>
          </p:cNvSpPr>
          <p:nvPr userDrawn="1">
            <p:ph type="ctrTitle" hasCustomPrompt="1"/>
          </p:nvPr>
        </p:nvSpPr>
        <p:spPr bwMode="auto">
          <a:xfrm>
            <a:off x="1161966" y="1767413"/>
            <a:ext cx="9864892" cy="1595619"/>
          </a:xfrm>
          <a:prstGeom prst="rect">
            <a:avLst/>
          </a:prstGeom>
          <a:noFill/>
          <a:ln>
            <a:miter lim="800000"/>
            <a:headEnd/>
            <a:tailEnd/>
          </a:ln>
        </p:spPr>
        <p:txBody>
          <a:bodyPr vert="horz" wrap="square" lIns="0" tIns="0" rIns="0" bIns="0" numCol="1" anchor="b" anchorCtr="0" compatLnSpc="1">
            <a:prstTxWarp prst="textNoShape">
              <a:avLst/>
            </a:prstTxWarp>
            <a:normAutofit/>
          </a:bodyPr>
          <a:lstStyle>
            <a:lvl1pPr algn="ctr">
              <a:lnSpc>
                <a:spcPct val="90000"/>
              </a:lnSpc>
              <a:defRPr sz="4400" cap="all">
                <a:solidFill>
                  <a:schemeClr val="bg1"/>
                </a:solidFill>
                <a:latin typeface="Franklin Gothic Medium"/>
                <a:cs typeface="Franklin Gothic Medium"/>
              </a:defRPr>
            </a:lvl1pPr>
          </a:lstStyle>
          <a:p>
            <a:r>
              <a:rPr lang="en-GB" dirty="0" smtClean="0"/>
              <a:t>FOR A LONGER PRESENTATION </a:t>
            </a:r>
            <a:br>
              <a:rPr lang="en-GB" dirty="0" smtClean="0"/>
            </a:br>
            <a:r>
              <a:rPr lang="en-GB" dirty="0" smtClean="0"/>
              <a:t>TITLE USE THIS TEMPLATE</a:t>
            </a:r>
            <a:endParaRPr lang="en-GB" dirty="0"/>
          </a:p>
        </p:txBody>
      </p:sp>
      <p:sp>
        <p:nvSpPr>
          <p:cNvPr id="472077" name="Rectangle 13"/>
          <p:cNvSpPr>
            <a:spLocks noGrp="1" noChangeArrowheads="1"/>
          </p:cNvSpPr>
          <p:nvPr userDrawn="1">
            <p:ph type="subTitle" idx="1"/>
          </p:nvPr>
        </p:nvSpPr>
        <p:spPr>
          <a:xfrm>
            <a:off x="1161966" y="3490615"/>
            <a:ext cx="9864892" cy="852791"/>
          </a:xfrm>
          <a:prstGeom prst="rect">
            <a:avLst/>
          </a:prstGeom>
          <a:ln/>
        </p:spPr>
        <p:txBody>
          <a:bodyPr/>
          <a:lstStyle>
            <a:lvl1pPr marL="0" indent="0" algn="ctr">
              <a:lnSpc>
                <a:spcPct val="90000"/>
              </a:lnSpc>
              <a:buNone/>
              <a:defRPr sz="2400" b="0" i="0">
                <a:solidFill>
                  <a:schemeClr val="bg1"/>
                </a:solidFill>
                <a:latin typeface="Franklin Gothic Book"/>
                <a:cs typeface="Franklin Gothic Book"/>
              </a:defRPr>
            </a:lvl1pPr>
          </a:lstStyle>
          <a:p>
            <a:r>
              <a:rPr lang="en-AU" dirty="0" smtClean="0"/>
              <a:t>Click to edit Master subtitle style</a:t>
            </a:r>
            <a:endParaRPr lang="en-GB" dirty="0" smtClean="0"/>
          </a:p>
        </p:txBody>
      </p:sp>
      <p:pic>
        <p:nvPicPr>
          <p:cNvPr id="3" name="Picture 2"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00760" y="4425752"/>
            <a:ext cx="2861872" cy="679648"/>
          </a:xfrm>
          <a:prstGeom prst="rect">
            <a:avLst/>
          </a:prstGeom>
        </p:spPr>
      </p:pic>
      <p:cxnSp>
        <p:nvCxnSpPr>
          <p:cNvPr id="6" name="Straight Connector 5"/>
          <p:cNvCxnSpPr/>
          <p:nvPr userDrawn="1"/>
        </p:nvCxnSpPr>
        <p:spPr bwMode="auto">
          <a:xfrm>
            <a:off x="4129775" y="4199284"/>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spTree>
    <p:extLst>
      <p:ext uri="{BB962C8B-B14F-4D97-AF65-F5344CB8AC3E}">
        <p14:creationId xmlns:p14="http://schemas.microsoft.com/office/powerpoint/2010/main" val="2485574074"/>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DIVIDER  - with imag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825" cy="6858000"/>
          </a:xfrm>
          <a:prstGeom prst="rect">
            <a:avLst/>
          </a:prstGeom>
        </p:spPr>
        <p:txBody>
          <a:bodyPr/>
          <a:lstStyle/>
          <a:p>
            <a:r>
              <a:rPr lang="en-AU" dirty="0" smtClean="0"/>
              <a:t>Drag picture to placeholder or click icon to add</a:t>
            </a:r>
            <a:endParaRPr lang="en-US" dirty="0"/>
          </a:p>
        </p:txBody>
      </p:sp>
      <p:sp>
        <p:nvSpPr>
          <p:cNvPr id="2" name="TextBox 1"/>
          <p:cNvSpPr txBox="1"/>
          <p:nvPr userDrawn="1"/>
        </p:nvSpPr>
        <p:spPr>
          <a:xfrm>
            <a:off x="1796995" y="2443632"/>
            <a:ext cx="8588486" cy="1569568"/>
          </a:xfrm>
          <a:prstGeom prst="rect">
            <a:avLst/>
          </a:prstGeom>
        </p:spPr>
        <p:txBody>
          <a:bodyPr vert="horz" lIns="36124" tIns="45877" rIns="36124" bIns="45877" rtlCol="0" anchor="b">
            <a:noAutofit/>
          </a:bodyPr>
          <a:lstStyle>
            <a:lvl1pPr lvl="0" algn="ctr" defTabSz="884071" eaLnBrk="1" hangingPunct="1">
              <a:lnSpc>
                <a:spcPct val="80000"/>
              </a:lnSpc>
              <a:defRPr sz="4800" b="0" cap="all" baseline="0">
                <a:solidFill>
                  <a:schemeClr val="bg1"/>
                </a:solidFill>
                <a:effectLst>
                  <a:outerShdw blurRad="63500" sx="102000" sy="102000" algn="ctr" rotWithShape="0">
                    <a:prstClr val="black">
                      <a:alpha val="40000"/>
                    </a:prstClr>
                  </a:outerShdw>
                </a:effectLst>
                <a:latin typeface="Franklin Gothic Medium"/>
                <a:ea typeface="+mj-ea"/>
                <a:cs typeface="Franklin Gothic Medium"/>
              </a:defRPr>
            </a:lvl1pPr>
            <a:lvl2pPr defTabSz="884071" eaLnBrk="1" hangingPunct="1">
              <a:defRPr sz="3200" b="1">
                <a:solidFill>
                  <a:srgbClr val="B2B2B2"/>
                </a:solidFill>
                <a:latin typeface="Lucida Sans" pitchFamily="34" charset="0"/>
                <a:cs typeface="Arial" pitchFamily="34" charset="0"/>
              </a:defRPr>
            </a:lvl2pPr>
            <a:lvl3pPr defTabSz="884071" eaLnBrk="1" hangingPunct="1">
              <a:defRPr sz="3200" b="1">
                <a:solidFill>
                  <a:srgbClr val="B2B2B2"/>
                </a:solidFill>
                <a:latin typeface="Lucida Sans" pitchFamily="34" charset="0"/>
                <a:cs typeface="Arial" pitchFamily="34" charset="0"/>
              </a:defRPr>
            </a:lvl3pPr>
            <a:lvl4pPr defTabSz="884071" eaLnBrk="1" hangingPunct="1">
              <a:defRPr sz="3200" b="1">
                <a:solidFill>
                  <a:srgbClr val="B2B2B2"/>
                </a:solidFill>
                <a:latin typeface="Lucida Sans" pitchFamily="34" charset="0"/>
                <a:cs typeface="Arial" pitchFamily="34" charset="0"/>
              </a:defRPr>
            </a:lvl4pPr>
            <a:lvl5pPr defTabSz="884071" eaLnBrk="1" hangingPunct="1">
              <a:defRPr sz="3200" b="1">
                <a:solidFill>
                  <a:srgbClr val="B2B2B2"/>
                </a:solidFill>
                <a:latin typeface="Lucida Sans" pitchFamily="34" charset="0"/>
                <a:cs typeface="Arial" pitchFamily="34" charset="0"/>
              </a:defRPr>
            </a:lvl5pPr>
            <a:lvl6pPr marL="458762" defTabSz="884071" fontAlgn="base">
              <a:spcBef>
                <a:spcPct val="0"/>
              </a:spcBef>
              <a:spcAft>
                <a:spcPct val="0"/>
              </a:spcAft>
              <a:defRPr sz="3200" b="1">
                <a:solidFill>
                  <a:srgbClr val="B2B2B2"/>
                </a:solidFill>
                <a:latin typeface="Lucida Sans" pitchFamily="34" charset="0"/>
                <a:cs typeface="Arial" pitchFamily="34" charset="0"/>
              </a:defRPr>
            </a:lvl6pPr>
            <a:lvl7pPr marL="917523" defTabSz="884071" fontAlgn="base">
              <a:spcBef>
                <a:spcPct val="0"/>
              </a:spcBef>
              <a:spcAft>
                <a:spcPct val="0"/>
              </a:spcAft>
              <a:defRPr sz="3200" b="1">
                <a:solidFill>
                  <a:srgbClr val="B2B2B2"/>
                </a:solidFill>
                <a:latin typeface="Lucida Sans" pitchFamily="34" charset="0"/>
                <a:cs typeface="Arial" pitchFamily="34" charset="0"/>
              </a:defRPr>
            </a:lvl7pPr>
            <a:lvl8pPr marL="1376284" defTabSz="884071" fontAlgn="base">
              <a:spcBef>
                <a:spcPct val="0"/>
              </a:spcBef>
              <a:spcAft>
                <a:spcPct val="0"/>
              </a:spcAft>
              <a:defRPr sz="3200" b="1">
                <a:solidFill>
                  <a:srgbClr val="B2B2B2"/>
                </a:solidFill>
                <a:latin typeface="Lucida Sans" pitchFamily="34" charset="0"/>
                <a:cs typeface="Arial" pitchFamily="34" charset="0"/>
              </a:defRPr>
            </a:lvl8pPr>
            <a:lvl9pPr marL="1835044" defTabSz="884071" fontAlgn="base">
              <a:spcBef>
                <a:spcPct val="0"/>
              </a:spcBef>
              <a:spcAft>
                <a:spcPct val="0"/>
              </a:spcAft>
              <a:defRPr sz="3200" b="1">
                <a:solidFill>
                  <a:srgbClr val="B2B2B2"/>
                </a:solidFill>
                <a:latin typeface="Lucida Sans" pitchFamily="34" charset="0"/>
                <a:cs typeface="Arial" pitchFamily="34" charset="0"/>
              </a:defRPr>
            </a:lvl9pPr>
          </a:lstStyle>
          <a:p>
            <a:pPr marL="0" marR="0" lvl="0" indent="0" algn="ctr" defTabSz="884071" rtl="0" eaLnBrk="1" fontAlgn="base" latinLnBrk="0" hangingPunct="1">
              <a:lnSpc>
                <a:spcPct val="80000"/>
              </a:lnSpc>
              <a:spcBef>
                <a:spcPct val="0"/>
              </a:spcBef>
              <a:spcAft>
                <a:spcPct val="0"/>
              </a:spcAft>
              <a:buClrTx/>
              <a:buSzTx/>
              <a:buFontTx/>
              <a:buNone/>
              <a:tabLst/>
              <a:defRPr/>
            </a:pPr>
            <a:r>
              <a:rPr kumimoji="0" lang="en-US" sz="4800" b="0" i="0" u="none" strike="noStrike" kern="1200" cap="all" spc="0" normalizeH="0" baseline="0" noProof="0" dirty="0" smtClean="0">
                <a:ln>
                  <a:noFill/>
                </a:ln>
                <a:solidFill>
                  <a:srgbClr val="FFFFFF"/>
                </a:solidFill>
                <a:effectLst>
                  <a:outerShdw blurRad="63500" sx="102000" sy="102000" algn="ctr" rotWithShape="0">
                    <a:prstClr val="black">
                      <a:alpha val="40000"/>
                    </a:prstClr>
                  </a:outerShdw>
                </a:effectLst>
                <a:uLnTx/>
                <a:uFillTx/>
                <a:latin typeface="Franklin Gothic Medium"/>
                <a:ea typeface="+mj-ea"/>
              </a:rPr>
              <a:t>SHORT PRESENTATION </a:t>
            </a:r>
            <a:br>
              <a:rPr kumimoji="0" lang="en-US" sz="4800" b="0" i="0" u="none" strike="noStrike" kern="1200" cap="all" spc="0" normalizeH="0" baseline="0" noProof="0" dirty="0" smtClean="0">
                <a:ln>
                  <a:noFill/>
                </a:ln>
                <a:solidFill>
                  <a:srgbClr val="FFFFFF"/>
                </a:solidFill>
                <a:effectLst>
                  <a:outerShdw blurRad="63500" sx="102000" sy="102000" algn="ctr" rotWithShape="0">
                    <a:prstClr val="black">
                      <a:alpha val="40000"/>
                    </a:prstClr>
                  </a:outerShdw>
                </a:effectLst>
                <a:uLnTx/>
                <a:uFillTx/>
                <a:latin typeface="Franklin Gothic Medium"/>
                <a:ea typeface="+mj-ea"/>
              </a:rPr>
            </a:br>
            <a:r>
              <a:rPr kumimoji="0" lang="en-US" sz="4800" b="0" i="0" u="none" strike="noStrike" kern="1200" cap="all" spc="0" normalizeH="0" baseline="0" noProof="0" dirty="0" smtClean="0">
                <a:ln>
                  <a:noFill/>
                </a:ln>
                <a:solidFill>
                  <a:srgbClr val="FFFFFF"/>
                </a:solidFill>
                <a:effectLst>
                  <a:outerShdw blurRad="63500" sx="102000" sy="102000" algn="ctr" rotWithShape="0">
                    <a:prstClr val="black">
                      <a:alpha val="40000"/>
                    </a:prstClr>
                  </a:outerShdw>
                </a:effectLst>
                <a:uLnTx/>
                <a:uFillTx/>
                <a:latin typeface="Franklin Gothic Medium"/>
                <a:ea typeface="+mj-ea"/>
              </a:rPr>
              <a:t>TITLE GOES HERE</a:t>
            </a:r>
          </a:p>
        </p:txBody>
      </p:sp>
    </p:spTree>
    <p:extLst>
      <p:ext uri="{BB962C8B-B14F-4D97-AF65-F5344CB8AC3E}">
        <p14:creationId xmlns:p14="http://schemas.microsoft.com/office/powerpoint/2010/main" val="3868253037"/>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ITLE/DIVIDER  - with imag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825" cy="6858000"/>
          </a:xfrm>
          <a:prstGeom prst="rect">
            <a:avLst/>
          </a:prstGeom>
        </p:spPr>
        <p:txBody>
          <a:bodyPr/>
          <a:lstStyle/>
          <a:p>
            <a:r>
              <a:rPr lang="en-AU" dirty="0" smtClean="0"/>
              <a:t>Drag picture to placeholder or click icon to add</a:t>
            </a:r>
            <a:endParaRPr lang="en-US" dirty="0"/>
          </a:p>
        </p:txBody>
      </p:sp>
      <p:sp>
        <p:nvSpPr>
          <p:cNvPr id="5" name="Text Placeholder 4"/>
          <p:cNvSpPr>
            <a:spLocks noGrp="1"/>
          </p:cNvSpPr>
          <p:nvPr>
            <p:ph type="body" sz="quarter" idx="11" hasCustomPrompt="1"/>
          </p:nvPr>
        </p:nvSpPr>
        <p:spPr>
          <a:xfrm>
            <a:off x="1796995" y="2539875"/>
            <a:ext cx="8588375" cy="1647950"/>
          </a:xfrm>
          <a:prstGeom prst="rect">
            <a:avLst/>
          </a:prstGeom>
        </p:spPr>
        <p:txBody>
          <a:bodyPr anchor="ctr"/>
          <a:lstStyle>
            <a:lvl1pPr marL="0" indent="0" algn="ctr">
              <a:lnSpc>
                <a:spcPct val="80000"/>
              </a:lnSpc>
              <a:buNone/>
              <a:defRPr sz="4800" baseline="0">
                <a:solidFill>
                  <a:srgbClr val="FFFFFF"/>
                </a:solidFill>
                <a:effectLst>
                  <a:outerShdw blurRad="63500" sx="102000" sy="102000" algn="ctr" rotWithShape="0">
                    <a:prstClr val="black">
                      <a:alpha val="40000"/>
                    </a:prstClr>
                  </a:outerShdw>
                </a:effectLst>
                <a:latin typeface="Franklin Gothic Medium"/>
                <a:cs typeface="Franklin Gothic Medium"/>
              </a:defRPr>
            </a:lvl1pPr>
          </a:lstStyle>
          <a:p>
            <a:pPr lvl="0"/>
            <a:r>
              <a:rPr lang="en-AU" dirty="0" smtClean="0"/>
              <a:t>SHORT PRESENTATION </a:t>
            </a:r>
            <a:br>
              <a:rPr lang="en-AU" dirty="0" smtClean="0"/>
            </a:br>
            <a:r>
              <a:rPr lang="en-AU" dirty="0" smtClean="0"/>
              <a:t>TITLE GOES HERE</a:t>
            </a:r>
            <a:endParaRPr lang="en-US" dirty="0"/>
          </a:p>
        </p:txBody>
      </p:sp>
    </p:spTree>
    <p:extLst>
      <p:ext uri="{BB962C8B-B14F-4D97-AF65-F5344CB8AC3E}">
        <p14:creationId xmlns:p14="http://schemas.microsoft.com/office/powerpoint/2010/main" val="1587687205"/>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DIVIDER  - with imag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825" cy="6858000"/>
          </a:xfrm>
          <a:prstGeom prst="rect">
            <a:avLst/>
          </a:prstGeom>
        </p:spPr>
        <p:txBody>
          <a:bodyPr/>
          <a:lstStyle/>
          <a:p>
            <a:r>
              <a:rPr lang="en-US" smtClean="0"/>
              <a:t>Click icon to add picture</a:t>
            </a:r>
            <a:endParaRPr lang="en-US" dirty="0"/>
          </a:p>
        </p:txBody>
      </p:sp>
      <p:sp>
        <p:nvSpPr>
          <p:cNvPr id="5" name="Text Placeholder 4"/>
          <p:cNvSpPr>
            <a:spLocks noGrp="1"/>
          </p:cNvSpPr>
          <p:nvPr>
            <p:ph type="body" sz="quarter" idx="11" hasCustomPrompt="1"/>
          </p:nvPr>
        </p:nvSpPr>
        <p:spPr>
          <a:xfrm>
            <a:off x="1796995" y="2539875"/>
            <a:ext cx="8588375" cy="1647950"/>
          </a:xfrm>
          <a:prstGeom prst="rect">
            <a:avLst/>
          </a:prstGeom>
        </p:spPr>
        <p:txBody>
          <a:bodyPr anchor="ctr"/>
          <a:lstStyle>
            <a:lvl1pPr marL="0" indent="0" algn="ctr">
              <a:lnSpc>
                <a:spcPct val="80000"/>
              </a:lnSpc>
              <a:buNone/>
              <a:defRPr sz="4800" baseline="0">
                <a:solidFill>
                  <a:srgbClr val="FFFFFF"/>
                </a:solidFill>
                <a:effectLst>
                  <a:outerShdw blurRad="63500" sx="102000" sy="102000" algn="ctr" rotWithShape="0">
                    <a:prstClr val="black">
                      <a:alpha val="40000"/>
                    </a:prstClr>
                  </a:outerShdw>
                </a:effectLst>
                <a:latin typeface="Franklin Gothic Medium"/>
                <a:cs typeface="Franklin Gothic Medium"/>
              </a:defRPr>
            </a:lvl1pPr>
          </a:lstStyle>
          <a:p>
            <a:pPr lvl="0"/>
            <a:r>
              <a:rPr lang="en-AU" dirty="0" smtClean="0"/>
              <a:t>SHORT PRESENTATION </a:t>
            </a:r>
            <a:br>
              <a:rPr lang="en-AU" dirty="0" smtClean="0"/>
            </a:br>
            <a:r>
              <a:rPr lang="en-AU" dirty="0" smtClean="0"/>
              <a:t>TITLE GOES HERE</a:t>
            </a:r>
            <a:endParaRPr lang="en-US" dirty="0"/>
          </a:p>
        </p:txBody>
      </p:sp>
    </p:spTree>
    <p:extLst>
      <p:ext uri="{BB962C8B-B14F-4D97-AF65-F5344CB8AC3E}">
        <p14:creationId xmlns:p14="http://schemas.microsoft.com/office/powerpoint/2010/main" val="1904668163"/>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ivider Layout w/ right-hand titl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endParaRPr lang="en-US"/>
          </a:p>
        </p:txBody>
      </p:sp>
      <p:sp>
        <p:nvSpPr>
          <p:cNvPr id="3" name="Title 1"/>
          <p:cNvSpPr>
            <a:spLocks noGrp="1"/>
          </p:cNvSpPr>
          <p:nvPr>
            <p:ph type="title" hasCustomPrompt="1"/>
          </p:nvPr>
        </p:nvSpPr>
        <p:spPr>
          <a:xfrm>
            <a:off x="6348337" y="1841500"/>
            <a:ext cx="5180087" cy="1041400"/>
          </a:xfrm>
        </p:spPr>
        <p:txBody>
          <a:bodyPr anchor="b">
            <a:noAutofit/>
          </a:bodyPr>
          <a:lstStyle>
            <a:lvl1pPr>
              <a:lnSpc>
                <a:spcPct val="80000"/>
              </a:lnSpc>
              <a:defRPr sz="4400"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
        <p:nvSpPr>
          <p:cNvPr id="5" name="Text Placeholder 4"/>
          <p:cNvSpPr>
            <a:spLocks noGrp="1"/>
          </p:cNvSpPr>
          <p:nvPr>
            <p:ph type="body" sz="quarter" idx="14" hasCustomPrompt="1"/>
          </p:nvPr>
        </p:nvSpPr>
        <p:spPr>
          <a:xfrm>
            <a:off x="6348337" y="2883219"/>
            <a:ext cx="5180088" cy="3179762"/>
          </a:xfrm>
        </p:spPr>
        <p:txBody>
          <a:bodyPr/>
          <a:lstStyle>
            <a:lvl1pPr marL="0" indent="0">
              <a:lnSpc>
                <a:spcPct val="90000"/>
              </a:lnSpc>
              <a:spcAft>
                <a:spcPts val="1200"/>
              </a:spcAft>
              <a:buNone/>
              <a:defRPr sz="2800">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err="1" smtClean="0"/>
              <a:t>Lorem</a:t>
            </a:r>
            <a:r>
              <a:rPr lang="en-AU" dirty="0" smtClean="0"/>
              <a:t> </a:t>
            </a:r>
            <a:r>
              <a:rPr lang="en-AU" dirty="0" err="1" smtClean="0"/>
              <a:t>ipsum</a:t>
            </a:r>
            <a:r>
              <a:rPr lang="en-AU" dirty="0" smtClean="0"/>
              <a:t> </a:t>
            </a:r>
            <a:r>
              <a:rPr lang="en-AU" dirty="0" err="1" smtClean="0"/>
              <a:t>dolor</a:t>
            </a:r>
            <a:r>
              <a:rPr lang="en-AU" dirty="0" smtClean="0"/>
              <a:t> sit </a:t>
            </a:r>
            <a:r>
              <a:rPr lang="en-AU" dirty="0" err="1" smtClean="0"/>
              <a:t>amet</a:t>
            </a:r>
            <a:endParaRPr lang="en-AU" dirty="0" smtClean="0"/>
          </a:p>
        </p:txBody>
      </p:sp>
    </p:spTree>
    <p:extLst>
      <p:ext uri="{BB962C8B-B14F-4D97-AF65-F5344CB8AC3E}">
        <p14:creationId xmlns:p14="http://schemas.microsoft.com/office/powerpoint/2010/main" val="3819613563"/>
      </p:ext>
    </p:extLst>
  </p:cSld>
  <p:clrMapOvr>
    <a:masterClrMapping/>
  </p:clrMapOvr>
  <p:transition spd="med">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vider Layout w/ left-hand titl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endParaRPr lang="en-US"/>
          </a:p>
        </p:txBody>
      </p:sp>
      <p:sp>
        <p:nvSpPr>
          <p:cNvPr id="3" name="Title 1"/>
          <p:cNvSpPr>
            <a:spLocks noGrp="1"/>
          </p:cNvSpPr>
          <p:nvPr>
            <p:ph type="title" hasCustomPrompt="1"/>
          </p:nvPr>
        </p:nvSpPr>
        <p:spPr>
          <a:xfrm>
            <a:off x="957264" y="1841500"/>
            <a:ext cx="5133974" cy="1041400"/>
          </a:xfrm>
        </p:spPr>
        <p:txBody>
          <a:bodyPr anchor="b">
            <a:noAutofit/>
          </a:bodyPr>
          <a:lstStyle>
            <a:lvl1pPr>
              <a:lnSpc>
                <a:spcPct val="80000"/>
              </a:lnSpc>
              <a:defRPr sz="4400"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
        <p:nvSpPr>
          <p:cNvPr id="5" name="Text Placeholder 4"/>
          <p:cNvSpPr>
            <a:spLocks noGrp="1"/>
          </p:cNvSpPr>
          <p:nvPr>
            <p:ph type="body" sz="quarter" idx="14" hasCustomPrompt="1"/>
          </p:nvPr>
        </p:nvSpPr>
        <p:spPr>
          <a:xfrm>
            <a:off x="957263" y="2882900"/>
            <a:ext cx="5133975" cy="3193592"/>
          </a:xfrm>
        </p:spPr>
        <p:txBody>
          <a:bodyPr/>
          <a:lstStyle>
            <a:lvl1pPr marL="0" indent="0">
              <a:lnSpc>
                <a:spcPct val="90000"/>
              </a:lnSpc>
              <a:spcAft>
                <a:spcPts val="1200"/>
              </a:spcAft>
              <a:buNone/>
              <a:defRPr>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smtClean="0"/>
              <a:t>Sub-title goes here</a:t>
            </a:r>
            <a:endParaRPr lang="en-US" dirty="0"/>
          </a:p>
        </p:txBody>
      </p:sp>
    </p:spTree>
    <p:extLst>
      <p:ext uri="{BB962C8B-B14F-4D97-AF65-F5344CB8AC3E}">
        <p14:creationId xmlns:p14="http://schemas.microsoft.com/office/powerpoint/2010/main" val="3558527247"/>
      </p:ext>
    </p:extLst>
  </p:cSld>
  <p:clrMapOvr>
    <a:masterClrMapping/>
  </p:clrMapOvr>
  <p:transition spd="med">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ull-bleed Image w/Title on right">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endParaRPr lang="en-US"/>
          </a:p>
        </p:txBody>
      </p:sp>
      <p:sp>
        <p:nvSpPr>
          <p:cNvPr id="3" name="Title 1"/>
          <p:cNvSpPr>
            <a:spLocks noGrp="1"/>
          </p:cNvSpPr>
          <p:nvPr>
            <p:ph type="title" hasCustomPrompt="1"/>
          </p:nvPr>
        </p:nvSpPr>
        <p:spPr>
          <a:xfrm>
            <a:off x="6091239" y="28575"/>
            <a:ext cx="5437186" cy="1108075"/>
          </a:xfrm>
        </p:spPr>
        <p:txBody>
          <a:bodyPr anchor="b">
            <a:normAutofit/>
          </a:bodyPr>
          <a:lstStyle>
            <a:lvl1pPr>
              <a:lnSpc>
                <a:spcPct val="80000"/>
              </a:lnSpc>
              <a:defRPr sz="3400"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2647364007"/>
      </p:ext>
    </p:extLst>
  </p:cSld>
  <p:clrMapOvr>
    <a:masterClrMapping/>
  </p:clrMapOvr>
  <p:transition spd="med">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1425380" y="2182698"/>
            <a:ext cx="9091365" cy="2505301"/>
          </a:xfrm>
          <a:prstGeom prst="rect">
            <a:avLst/>
          </a:prstGeom>
          <a:noFill/>
        </p:spPr>
        <p:txBody>
          <a:bodyPr wrap="square" rtlCol="0">
            <a:spAutoFit/>
          </a:bodyPr>
          <a:lstStyle/>
          <a:p>
            <a:pPr marL="0" marR="0" lvl="0" indent="0" algn="ctr" defTabSz="884071" rtl="0" eaLnBrk="1" fontAlgn="base" latinLnBrk="0" hangingPunct="1">
              <a:lnSpc>
                <a:spcPct val="80000"/>
              </a:lnSpc>
              <a:spcBef>
                <a:spcPts val="603"/>
              </a:spcBef>
              <a:spcAft>
                <a:spcPct val="0"/>
              </a:spcAft>
              <a:buClrTx/>
              <a:buSzTx/>
              <a:buFontTx/>
              <a:buNone/>
              <a:tabLst/>
              <a:defRPr/>
            </a:pPr>
            <a:r>
              <a:rPr kumimoji="0" lang="en-AU" sz="9600" b="0" i="0" u="none" strike="noStrike" kern="0" cap="none" spc="0" normalizeH="0" baseline="0" noProof="0" dirty="0" smtClean="0">
                <a:ln>
                  <a:noFill/>
                </a:ln>
                <a:solidFill>
                  <a:srgbClr val="FFFFFF"/>
                </a:solidFill>
                <a:effectLst/>
                <a:uLnTx/>
                <a:uFillTx/>
                <a:latin typeface="Franklin Gothic Medium"/>
                <a:ea typeface="+mn-ea"/>
                <a:cs typeface="Franklin Gothic Medium"/>
              </a:rPr>
              <a:t>CONTENT SLIDES</a:t>
            </a:r>
            <a:endParaRPr kumimoji="0" lang="en-US" sz="9600" b="0" i="0" u="none" strike="noStrike" kern="0" cap="none" spc="0" normalizeH="0" baseline="0" noProof="0" dirty="0" smtClean="0">
              <a:ln>
                <a:noFill/>
              </a:ln>
              <a:solidFill>
                <a:srgbClr val="FFFFFF"/>
              </a:solidFill>
              <a:effectLst/>
              <a:uLnTx/>
              <a:uFillTx/>
              <a:latin typeface="Franklin Gothic Medium"/>
              <a:ea typeface="+mn-ea"/>
              <a:cs typeface="Franklin Gothic Medium"/>
            </a:endParaRPr>
          </a:p>
        </p:txBody>
      </p:sp>
    </p:spTree>
    <p:extLst>
      <p:ext uri="{BB962C8B-B14F-4D97-AF65-F5344CB8AC3E}">
        <p14:creationId xmlns:p14="http://schemas.microsoft.com/office/powerpoint/2010/main" val="2394787698"/>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589" y="28575"/>
            <a:ext cx="8520220" cy="1108075"/>
          </a:xfrm>
        </p:spPr>
        <p:txBody>
          <a:bodyPr anchor="b">
            <a:normAutofit/>
          </a:bodyPr>
          <a:lstStyle>
            <a:lvl1pPr>
              <a:lnSpc>
                <a:spcPct val="80000"/>
              </a:lnSpc>
              <a:defRPr sz="3400" cap="all">
                <a:solidFill>
                  <a:schemeClr val="tx1"/>
                </a:solidFill>
                <a:latin typeface="Franklin Gothic Medium"/>
                <a:cs typeface="Franklin Gothic Medium"/>
              </a:defRPr>
            </a:lvl1pPr>
          </a:lstStyle>
          <a:p>
            <a:r>
              <a:rPr lang="en-GB" noProof="0" dirty="0" smtClean="0"/>
              <a:t>Click to edit master title</a:t>
            </a:r>
            <a:endParaRPr lang="en-GB" noProof="0" dirty="0"/>
          </a:p>
        </p:txBody>
      </p:sp>
      <p:cxnSp>
        <p:nvCxnSpPr>
          <p:cNvPr id="7" name="Straight Connector 6"/>
          <p:cNvCxnSpPr/>
          <p:nvPr userDrawn="1"/>
        </p:nvCxnSpPr>
        <p:spPr bwMode="auto">
          <a:xfrm>
            <a:off x="636588" y="2766352"/>
            <a:ext cx="7313437"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2914798"/>
            <a:ext cx="7313437" cy="2853959"/>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342900" marR="0" indent="-342900" algn="l" defTabSz="884071" rtl="0" eaLnBrk="1" fontAlgn="base" latinLnBrk="0" hangingPunct="1">
              <a:lnSpc>
                <a:spcPct val="90000"/>
              </a:lnSpc>
              <a:spcBef>
                <a:spcPts val="0"/>
              </a:spcBef>
              <a:spcAft>
                <a:spcPts val="1200"/>
              </a:spcAft>
              <a:buClrTx/>
              <a:buSzTx/>
              <a:buFont typeface="Wingdings" charset="2"/>
              <a:buChar char="§"/>
              <a:tabLst/>
              <a:defRPr lang="en-US" sz="2000" b="0" i="0" kern="1200" spc="-20" baseline="0" dirty="0">
                <a:solidFill>
                  <a:schemeClr val="tx1"/>
                </a:solidFill>
                <a:latin typeface="Franklin Gothic Book"/>
                <a:ea typeface="+mn-ea"/>
                <a:cs typeface="Franklin Gothic Book"/>
              </a:defRPr>
            </a:lvl1pPr>
          </a:lstStyle>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p>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a:t>
            </a:r>
            <a:endParaRPr lang="en-US" dirty="0" smtClean="0"/>
          </a:p>
          <a:p>
            <a:pPr marL="0" marR="0" lvl="0" indent="0" algn="l" defTabSz="884071" rtl="0" eaLnBrk="1" fontAlgn="base" latinLnBrk="0" hangingPunct="1">
              <a:lnSpc>
                <a:spcPct val="90000"/>
              </a:lnSpc>
              <a:spcBef>
                <a:spcPts val="0"/>
              </a:spcBef>
              <a:spcAft>
                <a:spcPts val="800"/>
              </a:spcAft>
              <a:buClrTx/>
              <a:buSzTx/>
              <a:buFontTx/>
              <a:buNone/>
              <a:tabLst/>
            </a:pPr>
            <a:endParaRPr lang="en-US" dirty="0"/>
          </a:p>
        </p:txBody>
      </p:sp>
      <p:sp>
        <p:nvSpPr>
          <p:cNvPr id="10" name="Text Placeholder 7"/>
          <p:cNvSpPr>
            <a:spLocks noGrp="1"/>
          </p:cNvSpPr>
          <p:nvPr>
            <p:ph type="body" sz="quarter" idx="18" hasCustomPrompt="1"/>
          </p:nvPr>
        </p:nvSpPr>
        <p:spPr>
          <a:xfrm>
            <a:off x="636588" y="6494282"/>
            <a:ext cx="7236394"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
        <p:nvSpPr>
          <p:cNvPr id="4" name="Picture Placeholder 3"/>
          <p:cNvSpPr>
            <a:spLocks noGrp="1"/>
          </p:cNvSpPr>
          <p:nvPr>
            <p:ph type="pic" sz="quarter" idx="19"/>
          </p:nvPr>
        </p:nvSpPr>
        <p:spPr bwMode="auto">
          <a:xfrm>
            <a:off x="7872982" y="-27384"/>
            <a:ext cx="4317312" cy="6552728"/>
          </a:xfrm>
          <a:custGeom>
            <a:avLst/>
            <a:gdLst>
              <a:gd name="connsiteX0" fmla="*/ 0 w 4395787"/>
              <a:gd name="connsiteY0" fmla="*/ 0 h 6858000"/>
              <a:gd name="connsiteX1" fmla="*/ 4395787 w 4395787"/>
              <a:gd name="connsiteY1" fmla="*/ 0 h 6858000"/>
              <a:gd name="connsiteX2" fmla="*/ 4395787 w 4395787"/>
              <a:gd name="connsiteY2" fmla="*/ 6858000 h 6858000"/>
              <a:gd name="connsiteX3" fmla="*/ 0 w 4395787"/>
              <a:gd name="connsiteY3" fmla="*/ 6858000 h 6858000"/>
              <a:gd name="connsiteX4" fmla="*/ 0 w 4395787"/>
              <a:gd name="connsiteY4" fmla="*/ 0 h 6858000"/>
              <a:gd name="connsiteX0" fmla="*/ 1709062 w 4395787"/>
              <a:gd name="connsiteY0" fmla="*/ 15680 h 6858000"/>
              <a:gd name="connsiteX1" fmla="*/ 4395787 w 4395787"/>
              <a:gd name="connsiteY1" fmla="*/ 0 h 6858000"/>
              <a:gd name="connsiteX2" fmla="*/ 4395787 w 4395787"/>
              <a:gd name="connsiteY2" fmla="*/ 6858000 h 6858000"/>
              <a:gd name="connsiteX3" fmla="*/ 0 w 4395787"/>
              <a:gd name="connsiteY3" fmla="*/ 6858000 h 6858000"/>
              <a:gd name="connsiteX4" fmla="*/ 1709062 w 4395787"/>
              <a:gd name="connsiteY4" fmla="*/ 15680 h 6858000"/>
              <a:gd name="connsiteX0" fmla="*/ 1709062 w 4395787"/>
              <a:gd name="connsiteY0" fmla="*/ 15680 h 6858000"/>
              <a:gd name="connsiteX1" fmla="*/ 4395787 w 4395787"/>
              <a:gd name="connsiteY1" fmla="*/ 0 h 6858000"/>
              <a:gd name="connsiteX2" fmla="*/ 4395787 w 4395787"/>
              <a:gd name="connsiteY2" fmla="*/ 5838806 h 6858000"/>
              <a:gd name="connsiteX3" fmla="*/ 0 w 4395787"/>
              <a:gd name="connsiteY3" fmla="*/ 6858000 h 6858000"/>
              <a:gd name="connsiteX4" fmla="*/ 1709062 w 4395787"/>
              <a:gd name="connsiteY4" fmla="*/ 15680 h 6858000"/>
              <a:gd name="connsiteX0" fmla="*/ 1602359 w 4289084"/>
              <a:gd name="connsiteY0" fmla="*/ 15680 h 6513042"/>
              <a:gd name="connsiteX1" fmla="*/ 4289084 w 4289084"/>
              <a:gd name="connsiteY1" fmla="*/ 0 h 6513042"/>
              <a:gd name="connsiteX2" fmla="*/ 4289084 w 4289084"/>
              <a:gd name="connsiteY2" fmla="*/ 5838806 h 6513042"/>
              <a:gd name="connsiteX3" fmla="*/ 0 w 4289084"/>
              <a:gd name="connsiteY3" fmla="*/ 6513042 h 6513042"/>
              <a:gd name="connsiteX4" fmla="*/ 1602359 w 4289084"/>
              <a:gd name="connsiteY4" fmla="*/ 15680 h 6513042"/>
              <a:gd name="connsiteX0" fmla="*/ 1399655 w 4086380"/>
              <a:gd name="connsiteY0" fmla="*/ 15680 h 6380353"/>
              <a:gd name="connsiteX1" fmla="*/ 4086380 w 4086380"/>
              <a:gd name="connsiteY1" fmla="*/ 0 h 6380353"/>
              <a:gd name="connsiteX2" fmla="*/ 4086380 w 4086380"/>
              <a:gd name="connsiteY2" fmla="*/ 5838806 h 6380353"/>
              <a:gd name="connsiteX3" fmla="*/ 0 w 4086380"/>
              <a:gd name="connsiteY3" fmla="*/ 6380353 h 6380353"/>
              <a:gd name="connsiteX4" fmla="*/ 1399655 w 4086380"/>
              <a:gd name="connsiteY4" fmla="*/ 15680 h 6380353"/>
              <a:gd name="connsiteX0" fmla="*/ 1491794 w 4178519"/>
              <a:gd name="connsiteY0" fmla="*/ 15680 h 6506724"/>
              <a:gd name="connsiteX1" fmla="*/ 4178519 w 4178519"/>
              <a:gd name="connsiteY1" fmla="*/ 0 h 6506724"/>
              <a:gd name="connsiteX2" fmla="*/ 4178519 w 4178519"/>
              <a:gd name="connsiteY2" fmla="*/ 5838806 h 6506724"/>
              <a:gd name="connsiteX3" fmla="*/ 0 w 4178519"/>
              <a:gd name="connsiteY3" fmla="*/ 6506724 h 6506724"/>
              <a:gd name="connsiteX4" fmla="*/ 1491794 w 4178519"/>
              <a:gd name="connsiteY4" fmla="*/ 15680 h 6506724"/>
              <a:gd name="connsiteX0" fmla="*/ 1515769 w 4178519"/>
              <a:gd name="connsiteY0" fmla="*/ 3351 h 6506724"/>
              <a:gd name="connsiteX1" fmla="*/ 4178519 w 4178519"/>
              <a:gd name="connsiteY1" fmla="*/ 0 h 6506724"/>
              <a:gd name="connsiteX2" fmla="*/ 4178519 w 4178519"/>
              <a:gd name="connsiteY2" fmla="*/ 5838806 h 6506724"/>
              <a:gd name="connsiteX3" fmla="*/ 0 w 4178519"/>
              <a:gd name="connsiteY3" fmla="*/ 6506724 h 6506724"/>
              <a:gd name="connsiteX4" fmla="*/ 1515769 w 4178519"/>
              <a:gd name="connsiteY4" fmla="*/ 3351 h 6506724"/>
              <a:gd name="connsiteX0" fmla="*/ 1515769 w 4214482"/>
              <a:gd name="connsiteY0" fmla="*/ 3351 h 6506724"/>
              <a:gd name="connsiteX1" fmla="*/ 4178519 w 4214482"/>
              <a:gd name="connsiteY1" fmla="*/ 0 h 6506724"/>
              <a:gd name="connsiteX2" fmla="*/ 4214482 w 4214482"/>
              <a:gd name="connsiteY2" fmla="*/ 5851135 h 6506724"/>
              <a:gd name="connsiteX3" fmla="*/ 0 w 4214482"/>
              <a:gd name="connsiteY3" fmla="*/ 6506724 h 6506724"/>
              <a:gd name="connsiteX4" fmla="*/ 1515769 w 4214482"/>
              <a:gd name="connsiteY4" fmla="*/ 3351 h 6506724"/>
              <a:gd name="connsiteX0" fmla="*/ 1515769 w 4179947"/>
              <a:gd name="connsiteY0" fmla="*/ 3351 h 6506724"/>
              <a:gd name="connsiteX1" fmla="*/ 4178519 w 4179947"/>
              <a:gd name="connsiteY1" fmla="*/ 0 h 6506724"/>
              <a:gd name="connsiteX2" fmla="*/ 4179947 w 4179947"/>
              <a:gd name="connsiteY2" fmla="*/ 5860015 h 6506724"/>
              <a:gd name="connsiteX3" fmla="*/ 0 w 4179947"/>
              <a:gd name="connsiteY3" fmla="*/ 6506724 h 6506724"/>
              <a:gd name="connsiteX4" fmla="*/ 1515769 w 4179947"/>
              <a:gd name="connsiteY4" fmla="*/ 3351 h 6506724"/>
              <a:gd name="connsiteX0" fmla="*/ 1515769 w 4179947"/>
              <a:gd name="connsiteY0" fmla="*/ 3351 h 6506724"/>
              <a:gd name="connsiteX1" fmla="*/ 4178519 w 4179947"/>
              <a:gd name="connsiteY1" fmla="*/ 0 h 6506724"/>
              <a:gd name="connsiteX2" fmla="*/ 4179947 w 4179947"/>
              <a:gd name="connsiteY2" fmla="*/ 5833374 h 6506724"/>
              <a:gd name="connsiteX3" fmla="*/ 0 w 4179947"/>
              <a:gd name="connsiteY3" fmla="*/ 6506724 h 6506724"/>
              <a:gd name="connsiteX4" fmla="*/ 1515769 w 4179947"/>
              <a:gd name="connsiteY4" fmla="*/ 3351 h 6506724"/>
              <a:gd name="connsiteX0" fmla="*/ 1394898 w 4059076"/>
              <a:gd name="connsiteY0" fmla="*/ 3351 h 6284710"/>
              <a:gd name="connsiteX1" fmla="*/ 4057648 w 4059076"/>
              <a:gd name="connsiteY1" fmla="*/ 0 h 6284710"/>
              <a:gd name="connsiteX2" fmla="*/ 4059076 w 4059076"/>
              <a:gd name="connsiteY2" fmla="*/ 5833374 h 6284710"/>
              <a:gd name="connsiteX3" fmla="*/ 0 w 4059076"/>
              <a:gd name="connsiteY3" fmla="*/ 6284710 h 6284710"/>
              <a:gd name="connsiteX4" fmla="*/ 1394898 w 4059076"/>
              <a:gd name="connsiteY4" fmla="*/ 3351 h 6284710"/>
              <a:gd name="connsiteX0" fmla="*/ 1533037 w 4197215"/>
              <a:gd name="connsiteY0" fmla="*/ 3351 h 6506724"/>
              <a:gd name="connsiteX1" fmla="*/ 4195787 w 4197215"/>
              <a:gd name="connsiteY1" fmla="*/ 0 h 6506724"/>
              <a:gd name="connsiteX2" fmla="*/ 4197215 w 4197215"/>
              <a:gd name="connsiteY2" fmla="*/ 5833374 h 6506724"/>
              <a:gd name="connsiteX3" fmla="*/ 0 w 4197215"/>
              <a:gd name="connsiteY3" fmla="*/ 6506724 h 6506724"/>
              <a:gd name="connsiteX4" fmla="*/ 1533037 w 4197215"/>
              <a:gd name="connsiteY4" fmla="*/ 3351 h 65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7215" h="6506724">
                <a:moveTo>
                  <a:pt x="1533037" y="3351"/>
                </a:moveTo>
                <a:lnTo>
                  <a:pt x="4195787" y="0"/>
                </a:lnTo>
                <a:lnTo>
                  <a:pt x="4197215" y="5833374"/>
                </a:lnTo>
                <a:lnTo>
                  <a:pt x="0" y="6506724"/>
                </a:lnTo>
                <a:lnTo>
                  <a:pt x="1533037" y="3351"/>
                </a:lnTo>
                <a:close/>
              </a:path>
            </a:pathLst>
          </a:custGeom>
          <a:noFill/>
          <a:ln w="9525" algn="ctr">
            <a:noFill/>
            <a:miter lim="800000"/>
            <a:headEnd/>
            <a:tailEnd/>
          </a:ln>
          <a:effectLst/>
        </p:spPr>
        <p:txBody>
          <a:bodyPr/>
          <a:lstStyle/>
          <a:p>
            <a:endParaRPr lang="en-US"/>
          </a:p>
        </p:txBody>
      </p:sp>
      <p:sp>
        <p:nvSpPr>
          <p:cNvPr id="5" name="Text Placeholder 4"/>
          <p:cNvSpPr>
            <a:spLocks noGrp="1"/>
          </p:cNvSpPr>
          <p:nvPr>
            <p:ph type="body" sz="quarter" idx="20" hasCustomPrompt="1"/>
          </p:nvPr>
        </p:nvSpPr>
        <p:spPr>
          <a:xfrm>
            <a:off x="636589" y="1590676"/>
            <a:ext cx="7313436" cy="1157287"/>
          </a:xfrm>
        </p:spPr>
        <p:txBody>
          <a:bodyPr anchor="b"/>
          <a:lstStyle>
            <a:lvl1pPr marL="0" indent="0">
              <a:lnSpc>
                <a:spcPct val="80000"/>
              </a:lnSpc>
              <a:buFont typeface="Arial"/>
              <a:buNone/>
              <a:defRPr baseline="0">
                <a:solidFill>
                  <a:schemeClr val="accent1"/>
                </a:solidFill>
                <a:latin typeface="Franklin Gothic Medium"/>
                <a:cs typeface="Franklin Gothic Medium"/>
              </a:defRPr>
            </a:lvl1pPr>
          </a:lstStyle>
          <a:p>
            <a:pPr lvl="0"/>
            <a:r>
              <a:rPr lang="en-AU" dirty="0" smtClean="0"/>
              <a:t>LOREM IPSUM SIT DOLOR AMET CONSECTETUR ADIPISCING ELIT</a:t>
            </a:r>
            <a:endParaRPr lang="en-US" dirty="0"/>
          </a:p>
        </p:txBody>
      </p:sp>
    </p:spTree>
    <p:extLst>
      <p:ext uri="{BB962C8B-B14F-4D97-AF65-F5344CB8AC3E}">
        <p14:creationId xmlns:p14="http://schemas.microsoft.com/office/powerpoint/2010/main" val="4178903921"/>
      </p:ext>
    </p:extLst>
  </p:cSld>
  <p:clrMapOvr>
    <a:masterClrMapping/>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w/ sub-head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589" y="28575"/>
            <a:ext cx="10891836" cy="1108075"/>
          </a:xfrm>
        </p:spPr>
        <p:txBody>
          <a:bodyPr anchor="b">
            <a:normAutofit/>
          </a:bodyPr>
          <a:lstStyle>
            <a:lvl1pPr>
              <a:lnSpc>
                <a:spcPct val="80000"/>
              </a:lnSpc>
              <a:defRPr sz="3400" cap="all">
                <a:solidFill>
                  <a:schemeClr val="tx1"/>
                </a:solidFill>
                <a:latin typeface="Franklin Gothic Medium"/>
                <a:cs typeface="Franklin Gothic Medium"/>
              </a:defRPr>
            </a:lvl1pPr>
          </a:lstStyle>
          <a:p>
            <a:r>
              <a:rPr lang="en-GB" noProof="0" dirty="0" smtClean="0"/>
              <a:t>Click to edit master title style</a:t>
            </a:r>
            <a:endParaRPr lang="en-GB" noProof="0" dirty="0"/>
          </a:p>
        </p:txBody>
      </p:sp>
      <p:cxnSp>
        <p:nvCxnSpPr>
          <p:cNvPr id="7" name="Straight Connector 6"/>
          <p:cNvCxnSpPr/>
          <p:nvPr userDrawn="1"/>
        </p:nvCxnSpPr>
        <p:spPr bwMode="auto">
          <a:xfrm>
            <a:off x="636588" y="2761441"/>
            <a:ext cx="7313436"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2909888"/>
            <a:ext cx="7313437" cy="2857500"/>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marR="0" indent="0" algn="l" defTabSz="884071" rtl="0" eaLnBrk="1" fontAlgn="base" latinLnBrk="0" hangingPunct="1">
              <a:lnSpc>
                <a:spcPct val="90000"/>
              </a:lnSpc>
              <a:spcBef>
                <a:spcPts val="0"/>
              </a:spcBef>
              <a:spcAft>
                <a:spcPts val="800"/>
              </a:spcAft>
              <a:buClrTx/>
              <a:buSzTx/>
              <a:buFontTx/>
              <a:buNone/>
              <a:tabLst/>
              <a:defRPr lang="en-US" sz="2000" i="0" kern="1200" spc="-20" baseline="0" dirty="0">
                <a:solidFill>
                  <a:schemeClr val="tx1"/>
                </a:solidFill>
              </a:defRPr>
            </a:lvl1pPr>
          </a:lstStyle>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p>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a:t>
            </a:r>
            <a:endParaRPr lang="en-US" dirty="0" smtClean="0"/>
          </a:p>
          <a:p>
            <a:pPr lvl="0">
              <a:spcBef>
                <a:spcPts val="0"/>
              </a:spcBef>
              <a:spcAft>
                <a:spcPts val="800"/>
              </a:spcAft>
            </a:pPr>
            <a:endParaRPr lang="en-US" dirty="0"/>
          </a:p>
        </p:txBody>
      </p:sp>
      <p:sp>
        <p:nvSpPr>
          <p:cNvPr id="8" name="Text Placeholder 4"/>
          <p:cNvSpPr>
            <a:spLocks noGrp="1"/>
          </p:cNvSpPr>
          <p:nvPr>
            <p:ph type="body" sz="quarter" idx="20" hasCustomPrompt="1"/>
          </p:nvPr>
        </p:nvSpPr>
        <p:spPr>
          <a:xfrm>
            <a:off x="636589" y="1610433"/>
            <a:ext cx="7313436" cy="1151008"/>
          </a:xfrm>
        </p:spPr>
        <p:txBody>
          <a:bodyPr anchor="b"/>
          <a:lstStyle>
            <a:lvl1pPr marL="0" indent="0">
              <a:lnSpc>
                <a:spcPct val="80000"/>
              </a:lnSpc>
              <a:buFont typeface="Arial"/>
              <a:buNone/>
              <a:defRPr baseline="0">
                <a:solidFill>
                  <a:schemeClr val="accent1"/>
                </a:solidFill>
                <a:latin typeface="Franklin Gothic Medium"/>
                <a:cs typeface="Franklin Gothic Medium"/>
              </a:defRPr>
            </a:lvl1pPr>
          </a:lstStyle>
          <a:p>
            <a:pPr lvl="0"/>
            <a:r>
              <a:rPr lang="en-AU" dirty="0" smtClean="0"/>
              <a:t>LOREM IPSUM SIT DOLOR AMET CONSECTETUR ADIPISCING ELIT</a:t>
            </a:r>
          </a:p>
        </p:txBody>
      </p:sp>
      <p:sp>
        <p:nvSpPr>
          <p:cNvPr id="9"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2876759369"/>
      </p:ext>
    </p:extLst>
  </p:cSld>
  <p:clrMapOvr>
    <a:masterClrMapping/>
  </p:clrMapOvr>
  <p:transition spd="med">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9" y="45723"/>
            <a:ext cx="10891836" cy="1090927"/>
          </a:xfrm>
        </p:spPr>
        <p:txBody>
          <a:bodyPr/>
          <a:lstStyle>
            <a:lvl1pPr>
              <a:lnSpc>
                <a:spcPct val="80000"/>
              </a:lnSpc>
              <a:defRPr cap="all">
                <a:latin typeface="Franklin Gothic Medium"/>
                <a:cs typeface="Franklin Gothic Medium"/>
              </a:defRPr>
            </a:lvl1pPr>
          </a:lstStyle>
          <a:p>
            <a:r>
              <a:rPr lang="en-GB" noProof="0" dirty="0" smtClean="0"/>
              <a:t>Click to edit master title style</a:t>
            </a:r>
            <a:endParaRPr lang="en-GB" noProof="0" dirty="0"/>
          </a:p>
        </p:txBody>
      </p:sp>
      <p:sp>
        <p:nvSpPr>
          <p:cNvPr id="4"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471040994"/>
      </p:ext>
    </p:extLst>
  </p:cSld>
  <p:clrMapOvr>
    <a:masterClrMapping/>
  </p:clrMapOvr>
  <p:transition spd="med">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9" y="45723"/>
            <a:ext cx="10891836" cy="1090927"/>
          </a:xfrm>
        </p:spPr>
        <p:txBody>
          <a:bodyPr anchor="b"/>
          <a:lstStyle>
            <a:lvl1pPr>
              <a:lnSpc>
                <a:spcPct val="80000"/>
              </a:lnSpc>
              <a:defRPr cap="all">
                <a:latin typeface="Franklin Gothic Medium"/>
                <a:cs typeface="Franklin Gothic Medium"/>
              </a:defRPr>
            </a:lvl1pPr>
          </a:lstStyle>
          <a:p>
            <a:r>
              <a:rPr lang="en-GB" noProof="0" dirty="0" smtClean="0"/>
              <a:t>Click to edit master title</a:t>
            </a:r>
            <a:endParaRPr lang="en-GB" noProof="0" dirty="0"/>
          </a:p>
        </p:txBody>
      </p:sp>
      <p:sp>
        <p:nvSpPr>
          <p:cNvPr id="4" name="Text Placeholder 3"/>
          <p:cNvSpPr>
            <a:spLocks noGrp="1"/>
          </p:cNvSpPr>
          <p:nvPr>
            <p:ph type="body" sz="quarter" idx="13"/>
          </p:nvPr>
        </p:nvSpPr>
        <p:spPr>
          <a:xfrm>
            <a:off x="636590" y="1468438"/>
            <a:ext cx="10891836" cy="4286810"/>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2698978660"/>
      </p:ext>
    </p:extLst>
  </p:cSld>
  <p:clrMapOvr>
    <a:masterClrMapping/>
  </p:clrMapOvr>
  <p:transition spd="med">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Full-bleed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endParaRPr lang="en-US"/>
          </a:p>
        </p:txBody>
      </p:sp>
    </p:spTree>
    <p:extLst>
      <p:ext uri="{BB962C8B-B14F-4D97-AF65-F5344CB8AC3E}">
        <p14:creationId xmlns:p14="http://schemas.microsoft.com/office/powerpoint/2010/main" val="2065643306"/>
      </p:ext>
    </p:extLst>
  </p:cSld>
  <p:clrMapOvr>
    <a:masterClrMapping/>
  </p:clrMapOvr>
  <p:transition spd="med">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Laptop Moc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a:solidFill>
                  <a:srgbClr val="404040"/>
                </a:solidFill>
                <a:latin typeface="Franklin Gothic Medium"/>
                <a:cs typeface="Franklin Gothic Medium"/>
              </a:defRPr>
            </a:lvl1pPr>
          </a:lstStyle>
          <a:p>
            <a:r>
              <a:rPr lang="en-GB" noProof="0" dirty="0" smtClean="0"/>
              <a:t>Click to edit master title style</a:t>
            </a:r>
            <a:endParaRPr lang="en-GB" noProof="0" dirty="0"/>
          </a:p>
        </p:txBody>
      </p:sp>
      <p:cxnSp>
        <p:nvCxnSpPr>
          <p:cNvPr id="7" name="Straight Connector 6"/>
          <p:cNvCxnSpPr/>
          <p:nvPr userDrawn="1"/>
        </p:nvCxnSpPr>
        <p:spPr bwMode="auto">
          <a:xfrm>
            <a:off x="636704" y="3440891"/>
            <a:ext cx="4678635" cy="0"/>
          </a:xfrm>
          <a:prstGeom prst="line">
            <a:avLst/>
          </a:prstGeom>
          <a:solidFill>
            <a:schemeClr val="accent1"/>
          </a:solidFill>
          <a:ln w="19050" cap="flat" cmpd="sng" algn="ctr">
            <a:solidFill>
              <a:srgbClr val="C7C8CA"/>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3589338"/>
            <a:ext cx="4678751" cy="1571472"/>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indent="0">
              <a:buNone/>
              <a:defRPr lang="en-US" sz="2000" kern="1200" spc="-20" baseline="0" dirty="0"/>
            </a:lvl1pPr>
          </a:lstStyle>
          <a:p>
            <a:pPr lvl="0">
              <a:spcBef>
                <a:spcPts val="0"/>
              </a:spcBef>
              <a:spcAft>
                <a:spcPts val="800"/>
              </a:spcAft>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smtClean="0"/>
          </a:p>
        </p:txBody>
      </p:sp>
      <p:pic>
        <p:nvPicPr>
          <p:cNvPr id="8" name="Picture 7" descr="MACBOOK-MOC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68316" y="1605427"/>
            <a:ext cx="7499834" cy="4218658"/>
          </a:xfrm>
          <a:prstGeom prst="rect">
            <a:avLst/>
          </a:prstGeom>
        </p:spPr>
      </p:pic>
      <p:sp>
        <p:nvSpPr>
          <p:cNvPr id="9" name="Picture Placeholder 8"/>
          <p:cNvSpPr>
            <a:spLocks noGrp="1"/>
          </p:cNvSpPr>
          <p:nvPr>
            <p:ph type="pic" sz="quarter" idx="18"/>
          </p:nvPr>
        </p:nvSpPr>
        <p:spPr>
          <a:xfrm>
            <a:off x="5844040" y="2274082"/>
            <a:ext cx="4879682" cy="2766812"/>
          </a:xfrm>
          <a:prstGeom prst="rect">
            <a:avLst/>
          </a:prstGeom>
          <a:effectLst>
            <a:innerShdw blurRad="114300" dist="12700">
              <a:prstClr val="black">
                <a:alpha val="38000"/>
              </a:prstClr>
            </a:innerShdw>
          </a:effectLst>
        </p:spPr>
        <p:txBody>
          <a:bodyPr/>
          <a:lstStyle/>
          <a:p>
            <a:r>
              <a:rPr lang="en-AU" smtClean="0"/>
              <a:t>Drag picture to placeholder or click icon to add</a:t>
            </a:r>
            <a:endParaRPr lang="en-US" dirty="0"/>
          </a:p>
        </p:txBody>
      </p:sp>
      <p:sp>
        <p:nvSpPr>
          <p:cNvPr id="11" name="Text Placeholder 7"/>
          <p:cNvSpPr>
            <a:spLocks noGrp="1"/>
          </p:cNvSpPr>
          <p:nvPr>
            <p:ph type="body" sz="quarter" idx="19"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
        <p:nvSpPr>
          <p:cNvPr id="4" name="Text Placeholder 3"/>
          <p:cNvSpPr>
            <a:spLocks noGrp="1"/>
          </p:cNvSpPr>
          <p:nvPr>
            <p:ph type="body" sz="quarter" idx="20" hasCustomPrompt="1"/>
          </p:nvPr>
        </p:nvSpPr>
        <p:spPr>
          <a:xfrm>
            <a:off x="636977" y="2274082"/>
            <a:ext cx="4678362" cy="1139789"/>
          </a:xfrm>
        </p:spPr>
        <p:txBody>
          <a:bodyPr anchor="b"/>
          <a:lstStyle>
            <a:lvl1pPr marL="0" indent="0">
              <a:lnSpc>
                <a:spcPct val="80000"/>
              </a:lnSpc>
              <a:buNone/>
              <a:defRPr baseline="0">
                <a:solidFill>
                  <a:schemeClr val="accent1"/>
                </a:solidFill>
                <a:latin typeface="Franklin Gothic Medium"/>
                <a:cs typeface="Franklin Gothic Medium"/>
              </a:defRPr>
            </a:lvl1pPr>
          </a:lstStyle>
          <a:p>
            <a:pPr lvl="0"/>
            <a:r>
              <a:rPr lang="en-AU" dirty="0" smtClean="0"/>
              <a:t>LOREM IPSUM SIT </a:t>
            </a:r>
            <a:br>
              <a:rPr lang="en-AU" dirty="0" smtClean="0"/>
            </a:br>
            <a:r>
              <a:rPr lang="en-AU" dirty="0" smtClean="0"/>
              <a:t>DOLOR AMET</a:t>
            </a:r>
          </a:p>
        </p:txBody>
      </p:sp>
    </p:spTree>
    <p:extLst>
      <p:ext uri="{BB962C8B-B14F-4D97-AF65-F5344CB8AC3E}">
        <p14:creationId xmlns:p14="http://schemas.microsoft.com/office/powerpoint/2010/main" val="3350380870"/>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Layout w/ right-hand titl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r>
              <a:rPr lang="en-US" smtClean="0"/>
              <a:t>Click icon to add picture</a:t>
            </a:r>
            <a:endParaRPr lang="en-US"/>
          </a:p>
        </p:txBody>
      </p:sp>
      <p:sp>
        <p:nvSpPr>
          <p:cNvPr id="3" name="Title 1"/>
          <p:cNvSpPr>
            <a:spLocks noGrp="1"/>
          </p:cNvSpPr>
          <p:nvPr>
            <p:ph type="title" hasCustomPrompt="1"/>
          </p:nvPr>
        </p:nvSpPr>
        <p:spPr>
          <a:xfrm>
            <a:off x="6348337" y="1841500"/>
            <a:ext cx="5180087" cy="1041400"/>
          </a:xfrm>
        </p:spPr>
        <p:txBody>
          <a:bodyPr anchor="b">
            <a:noAutofit/>
          </a:bodyPr>
          <a:lstStyle>
            <a:lvl1pPr>
              <a:lnSpc>
                <a:spcPct val="80000"/>
              </a:lnSpc>
              <a:defRPr sz="4400"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
        <p:nvSpPr>
          <p:cNvPr id="5" name="Text Placeholder 4"/>
          <p:cNvSpPr>
            <a:spLocks noGrp="1"/>
          </p:cNvSpPr>
          <p:nvPr>
            <p:ph type="body" sz="quarter" idx="14" hasCustomPrompt="1"/>
          </p:nvPr>
        </p:nvSpPr>
        <p:spPr>
          <a:xfrm>
            <a:off x="6348337" y="2883219"/>
            <a:ext cx="5180088" cy="3179762"/>
          </a:xfrm>
        </p:spPr>
        <p:txBody>
          <a:bodyPr/>
          <a:lstStyle>
            <a:lvl1pPr marL="0" indent="0">
              <a:lnSpc>
                <a:spcPct val="90000"/>
              </a:lnSpc>
              <a:spcAft>
                <a:spcPts val="1200"/>
              </a:spcAft>
              <a:buNone/>
              <a:defRPr sz="2800">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err="1" smtClean="0"/>
              <a:t>Lorem</a:t>
            </a:r>
            <a:r>
              <a:rPr lang="en-AU" dirty="0" smtClean="0"/>
              <a:t> </a:t>
            </a:r>
            <a:r>
              <a:rPr lang="en-AU" dirty="0" err="1" smtClean="0"/>
              <a:t>ipsum</a:t>
            </a:r>
            <a:r>
              <a:rPr lang="en-AU" dirty="0" smtClean="0"/>
              <a:t> </a:t>
            </a:r>
            <a:r>
              <a:rPr lang="en-AU" dirty="0" err="1" smtClean="0"/>
              <a:t>dolor</a:t>
            </a:r>
            <a:r>
              <a:rPr lang="en-AU" dirty="0" smtClean="0"/>
              <a:t> sit </a:t>
            </a:r>
            <a:r>
              <a:rPr lang="en-AU" dirty="0" err="1" smtClean="0"/>
              <a:t>amet</a:t>
            </a:r>
            <a:endParaRPr lang="en-AU" dirty="0" smtClean="0"/>
          </a:p>
        </p:txBody>
      </p:sp>
    </p:spTree>
    <p:extLst>
      <p:ext uri="{BB962C8B-B14F-4D97-AF65-F5344CB8AC3E}">
        <p14:creationId xmlns:p14="http://schemas.microsoft.com/office/powerpoint/2010/main" val="3882667360"/>
      </p:ext>
    </p:extLst>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iPhone/iPad Moc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a:solidFill>
                  <a:srgbClr val="404040"/>
                </a:solidFill>
                <a:latin typeface="Franklin Gothic Medium"/>
                <a:cs typeface="Franklin Gothic Medium"/>
              </a:defRPr>
            </a:lvl1pPr>
          </a:lstStyle>
          <a:p>
            <a:r>
              <a:rPr lang="en-GB" noProof="0" dirty="0" smtClean="0"/>
              <a:t>Click to edit master title style</a:t>
            </a:r>
            <a:endParaRPr lang="en-GB" noProof="0" dirty="0"/>
          </a:p>
        </p:txBody>
      </p:sp>
      <p:cxnSp>
        <p:nvCxnSpPr>
          <p:cNvPr id="7" name="Straight Connector 6"/>
          <p:cNvCxnSpPr/>
          <p:nvPr userDrawn="1"/>
        </p:nvCxnSpPr>
        <p:spPr bwMode="auto">
          <a:xfrm>
            <a:off x="636704" y="3440891"/>
            <a:ext cx="4678635" cy="0"/>
          </a:xfrm>
          <a:prstGeom prst="line">
            <a:avLst/>
          </a:prstGeom>
          <a:solidFill>
            <a:schemeClr val="accent1"/>
          </a:solidFill>
          <a:ln w="19050" cap="flat" cmpd="sng" algn="ctr">
            <a:solidFill>
              <a:srgbClr val="C7C8CA"/>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3589338"/>
            <a:ext cx="4678751" cy="1571472"/>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indent="0">
              <a:buNone/>
              <a:defRPr lang="en-US" sz="2000" kern="1200" spc="-20" baseline="0" dirty="0"/>
            </a:lvl1pPr>
          </a:lstStyle>
          <a:p>
            <a:pPr lvl="0">
              <a:spcBef>
                <a:spcPts val="0"/>
              </a:spcBef>
              <a:spcAft>
                <a:spcPts val="800"/>
              </a:spcAft>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smtClean="0"/>
          </a:p>
        </p:txBody>
      </p:sp>
      <p:sp>
        <p:nvSpPr>
          <p:cNvPr id="11" name="Text Placeholder 7"/>
          <p:cNvSpPr>
            <a:spLocks noGrp="1"/>
          </p:cNvSpPr>
          <p:nvPr>
            <p:ph type="body" sz="quarter" idx="19"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
        <p:nvSpPr>
          <p:cNvPr id="4" name="Text Placeholder 3"/>
          <p:cNvSpPr>
            <a:spLocks noGrp="1"/>
          </p:cNvSpPr>
          <p:nvPr>
            <p:ph type="body" sz="quarter" idx="20" hasCustomPrompt="1"/>
          </p:nvPr>
        </p:nvSpPr>
        <p:spPr>
          <a:xfrm>
            <a:off x="636588" y="2094046"/>
            <a:ext cx="4678362" cy="1195508"/>
          </a:xfrm>
        </p:spPr>
        <p:txBody>
          <a:bodyPr anchor="b"/>
          <a:lstStyle>
            <a:lvl1pPr marL="0" indent="0">
              <a:lnSpc>
                <a:spcPct val="80000"/>
              </a:lnSpc>
              <a:buNone/>
              <a:defRPr baseline="0">
                <a:solidFill>
                  <a:schemeClr val="accent1"/>
                </a:solidFill>
                <a:latin typeface="Franklin Gothic Medium"/>
                <a:cs typeface="Franklin Gothic Medium"/>
              </a:defRPr>
            </a:lvl1pPr>
          </a:lstStyle>
          <a:p>
            <a:pPr lvl="0"/>
            <a:r>
              <a:rPr lang="en-AU" dirty="0" smtClean="0"/>
              <a:t>LOREM IPSUM SIT </a:t>
            </a:r>
            <a:br>
              <a:rPr lang="en-AU" dirty="0" smtClean="0"/>
            </a:br>
            <a:r>
              <a:rPr lang="en-AU" dirty="0" smtClean="0"/>
              <a:t>DOLOR AMET</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32514" y="1124745"/>
            <a:ext cx="3616940" cy="5365570"/>
          </a:xfrm>
          <a:prstGeom prst="rect">
            <a:avLst/>
          </a:prstGeom>
        </p:spPr>
      </p:pic>
      <p:sp>
        <p:nvSpPr>
          <p:cNvPr id="12" name="Picture Placeholder 8"/>
          <p:cNvSpPr>
            <a:spLocks noGrp="1"/>
          </p:cNvSpPr>
          <p:nvPr>
            <p:ph type="pic" sz="quarter" idx="18"/>
          </p:nvPr>
        </p:nvSpPr>
        <p:spPr>
          <a:xfrm>
            <a:off x="6200712" y="1904637"/>
            <a:ext cx="2671548" cy="3546935"/>
          </a:xfrm>
          <a:prstGeom prst="rect">
            <a:avLst/>
          </a:prstGeom>
          <a:effectLst>
            <a:innerShdw blurRad="114300" dist="12700">
              <a:prstClr val="black">
                <a:alpha val="38000"/>
              </a:prstClr>
            </a:innerShdw>
          </a:effectLst>
        </p:spPr>
        <p:txBody>
          <a:bodyPr>
            <a:normAutofit/>
          </a:bodyPr>
          <a:lstStyle>
            <a:lvl1pPr marL="0" indent="0" algn="ctr">
              <a:buNone/>
              <a:defRPr sz="2000"/>
            </a:lvl1pPr>
          </a:lstStyle>
          <a:p>
            <a:r>
              <a:rPr lang="en-AU" dirty="0" smtClean="0"/>
              <a:t>Drag picture to placeholder or click icon to add</a:t>
            </a:r>
            <a:endParaRPr lang="en-US" dirty="0"/>
          </a:p>
        </p:txBody>
      </p:sp>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1195" y="1603169"/>
            <a:ext cx="2140519" cy="4808265"/>
          </a:xfrm>
          <a:prstGeom prst="rect">
            <a:avLst/>
          </a:prstGeom>
        </p:spPr>
      </p:pic>
      <p:sp>
        <p:nvSpPr>
          <p:cNvPr id="15" name="Picture Placeholder 8"/>
          <p:cNvSpPr>
            <a:spLocks noGrp="1"/>
          </p:cNvSpPr>
          <p:nvPr>
            <p:ph type="pic" sz="quarter" idx="21"/>
          </p:nvPr>
        </p:nvSpPr>
        <p:spPr>
          <a:xfrm>
            <a:off x="9308109" y="3067655"/>
            <a:ext cx="1400447" cy="2461923"/>
          </a:xfrm>
          <a:prstGeom prst="rect">
            <a:avLst/>
          </a:prstGeom>
          <a:effectLst>
            <a:innerShdw blurRad="114300" dist="12700">
              <a:prstClr val="black">
                <a:alpha val="38000"/>
              </a:prstClr>
            </a:innerShdw>
          </a:effectLst>
        </p:spPr>
        <p:txBody>
          <a:bodyPr anchor="t">
            <a:noAutofit/>
          </a:bodyPr>
          <a:lstStyle>
            <a:lvl1pPr marL="0" indent="0" algn="ctr">
              <a:buNone/>
              <a:defRPr sz="1400"/>
            </a:lvl1pPr>
          </a:lstStyle>
          <a:p>
            <a:r>
              <a:rPr lang="en-AU" dirty="0" smtClean="0"/>
              <a:t>Drag picture to placeholder or click icon to add</a:t>
            </a:r>
            <a:endParaRPr lang="en-US" dirty="0"/>
          </a:p>
        </p:txBody>
      </p:sp>
    </p:spTree>
    <p:extLst>
      <p:ext uri="{BB962C8B-B14F-4D97-AF65-F5344CB8AC3E}">
        <p14:creationId xmlns:p14="http://schemas.microsoft.com/office/powerpoint/2010/main" val="380413411"/>
      </p:ext>
    </p:extLst>
  </p:cSld>
  <p:clrMapOvr>
    <a:masterClrMapping/>
  </p:clrMapOvr>
  <p:transition spd="med">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363523" y="45723"/>
            <a:ext cx="6164902" cy="982212"/>
          </a:xfrm>
        </p:spPr>
        <p:txBody>
          <a:bodyPr/>
          <a:lstStyle>
            <a:lvl1pPr>
              <a:defRPr cap="all">
                <a:latin typeface="Franklin Gothic Medium"/>
                <a:cs typeface="Franklin Gothic Medium"/>
              </a:defRPr>
            </a:lvl1pPr>
          </a:lstStyle>
          <a:p>
            <a:r>
              <a:rPr lang="en-GB" noProof="0" dirty="0" smtClean="0"/>
              <a:t>Click to edit TITLE</a:t>
            </a:r>
            <a:endParaRPr lang="en-GB" noProof="0" dirty="0"/>
          </a:p>
        </p:txBody>
      </p:sp>
      <p:sp>
        <p:nvSpPr>
          <p:cNvPr id="4" name="Picture Placeholder 3"/>
          <p:cNvSpPr>
            <a:spLocks noGrp="1"/>
          </p:cNvSpPr>
          <p:nvPr>
            <p:ph type="pic" sz="quarter" idx="13"/>
          </p:nvPr>
        </p:nvSpPr>
        <p:spPr bwMode="auto">
          <a:xfrm>
            <a:off x="0" y="0"/>
            <a:ext cx="5275596" cy="6856413"/>
          </a:xfrm>
          <a:custGeom>
            <a:avLst/>
            <a:gdLst>
              <a:gd name="connsiteX0" fmla="*/ 0 w 6076950"/>
              <a:gd name="connsiteY0" fmla="*/ 0 h 6856413"/>
              <a:gd name="connsiteX1" fmla="*/ 6076950 w 6076950"/>
              <a:gd name="connsiteY1" fmla="*/ 0 h 6856413"/>
              <a:gd name="connsiteX2" fmla="*/ 6076950 w 6076950"/>
              <a:gd name="connsiteY2" fmla="*/ 6856413 h 6856413"/>
              <a:gd name="connsiteX3" fmla="*/ 0 w 6076950"/>
              <a:gd name="connsiteY3" fmla="*/ 6856413 h 6856413"/>
              <a:gd name="connsiteX4" fmla="*/ 0 w 6076950"/>
              <a:gd name="connsiteY4" fmla="*/ 0 h 6856413"/>
              <a:gd name="connsiteX0" fmla="*/ 0 w 6702206"/>
              <a:gd name="connsiteY0" fmla="*/ 0 h 6856413"/>
              <a:gd name="connsiteX1" fmla="*/ 6702206 w 6702206"/>
              <a:gd name="connsiteY1" fmla="*/ 9769 h 6856413"/>
              <a:gd name="connsiteX2" fmla="*/ 6076950 w 6702206"/>
              <a:gd name="connsiteY2" fmla="*/ 6856413 h 6856413"/>
              <a:gd name="connsiteX3" fmla="*/ 0 w 6702206"/>
              <a:gd name="connsiteY3" fmla="*/ 6856413 h 6856413"/>
              <a:gd name="connsiteX4" fmla="*/ 0 w 6702206"/>
              <a:gd name="connsiteY4" fmla="*/ 0 h 6856413"/>
              <a:gd name="connsiteX0" fmla="*/ 0 w 6702206"/>
              <a:gd name="connsiteY0" fmla="*/ 0 h 6856413"/>
              <a:gd name="connsiteX1" fmla="*/ 6702206 w 6702206"/>
              <a:gd name="connsiteY1" fmla="*/ 9769 h 6856413"/>
              <a:gd name="connsiteX2" fmla="*/ 3792893 w 6702206"/>
              <a:gd name="connsiteY2" fmla="*/ 6856413 h 6856413"/>
              <a:gd name="connsiteX3" fmla="*/ 0 w 6702206"/>
              <a:gd name="connsiteY3" fmla="*/ 6856413 h 6856413"/>
              <a:gd name="connsiteX4" fmla="*/ 0 w 6702206"/>
              <a:gd name="connsiteY4" fmla="*/ 0 h 6856413"/>
              <a:gd name="connsiteX0" fmla="*/ 0 w 6229244"/>
              <a:gd name="connsiteY0" fmla="*/ 0 h 6856413"/>
              <a:gd name="connsiteX1" fmla="*/ 6229244 w 6229244"/>
              <a:gd name="connsiteY1" fmla="*/ 0 h 6856413"/>
              <a:gd name="connsiteX2" fmla="*/ 3792893 w 6229244"/>
              <a:gd name="connsiteY2" fmla="*/ 6856413 h 6856413"/>
              <a:gd name="connsiteX3" fmla="*/ 0 w 6229244"/>
              <a:gd name="connsiteY3" fmla="*/ 6856413 h 6856413"/>
              <a:gd name="connsiteX4" fmla="*/ 0 w 6229244"/>
              <a:gd name="connsiteY4" fmla="*/ 0 h 6856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244" h="6856413">
                <a:moveTo>
                  <a:pt x="0" y="0"/>
                </a:moveTo>
                <a:lnTo>
                  <a:pt x="6229244" y="0"/>
                </a:lnTo>
                <a:lnTo>
                  <a:pt x="3792893" y="6856413"/>
                </a:lnTo>
                <a:lnTo>
                  <a:pt x="0" y="6856413"/>
                </a:lnTo>
                <a:lnTo>
                  <a:pt x="0" y="0"/>
                </a:lnTo>
                <a:close/>
              </a:path>
            </a:pathLst>
          </a:custGeom>
          <a:noFill/>
          <a:ln w="9525" algn="ctr">
            <a:noFill/>
            <a:miter lim="800000"/>
            <a:headEnd/>
            <a:tailEnd/>
          </a:ln>
          <a:effectLst/>
        </p:spPr>
        <p:txBody>
          <a:bodyPr/>
          <a:lstStyle/>
          <a:p>
            <a:r>
              <a:rPr lang="en-AU" smtClean="0"/>
              <a:t>Drag picture to placeholder or click icon to add</a:t>
            </a:r>
            <a:endParaRPr lang="en-US"/>
          </a:p>
        </p:txBody>
      </p:sp>
      <p:sp>
        <p:nvSpPr>
          <p:cNvPr id="11" name="Text Placeholder 11"/>
          <p:cNvSpPr>
            <a:spLocks noGrp="1"/>
          </p:cNvSpPr>
          <p:nvPr>
            <p:ph type="body" sz="quarter" idx="17" hasCustomPrompt="1"/>
          </p:nvPr>
        </p:nvSpPr>
        <p:spPr>
          <a:xfrm>
            <a:off x="5363523" y="2004787"/>
            <a:ext cx="6164902" cy="2561090"/>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indent="0">
              <a:lnSpc>
                <a:spcPct val="90000"/>
              </a:lnSpc>
              <a:spcAft>
                <a:spcPts val="1200"/>
              </a:spcAft>
              <a:buNone/>
              <a:defRPr lang="en-US" sz="2000" kern="1200" spc="-20" baseline="0" dirty="0"/>
            </a:lvl1pPr>
          </a:lstStyle>
          <a:p>
            <a:pPr lvl="0">
              <a:spcBef>
                <a:spcPts val="0"/>
              </a:spcBef>
              <a:spcAft>
                <a:spcPts val="800"/>
              </a:spcAft>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br>
              <a:rPr lang="en-AU" dirty="0" smtClean="0"/>
            </a:b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a:t>
            </a:r>
          </a:p>
          <a:p>
            <a:pPr lvl="0">
              <a:spcBef>
                <a:spcPts val="0"/>
              </a:spcBef>
              <a:spcAft>
                <a:spcPts val="800"/>
              </a:spcAft>
            </a:pPr>
            <a:r>
              <a:rPr lang="en-AU" dirty="0" smtClean="0"/>
              <a:t>– </a:t>
            </a:r>
            <a:r>
              <a:rPr lang="en-AU" dirty="0" err="1" smtClean="0"/>
              <a:t>Firstname</a:t>
            </a:r>
            <a:r>
              <a:rPr lang="en-AU" dirty="0" smtClean="0"/>
              <a:t> </a:t>
            </a:r>
            <a:r>
              <a:rPr lang="en-AU" dirty="0" err="1" smtClean="0"/>
              <a:t>Lastname</a:t>
            </a:r>
            <a:endParaRPr lang="en-US" dirty="0"/>
          </a:p>
        </p:txBody>
      </p:sp>
      <p:sp>
        <p:nvSpPr>
          <p:cNvPr id="6" name="Text Placeholder 7"/>
          <p:cNvSpPr>
            <a:spLocks noGrp="1"/>
          </p:cNvSpPr>
          <p:nvPr>
            <p:ph type="body" sz="quarter" idx="19" hasCustomPrompt="1"/>
          </p:nvPr>
        </p:nvSpPr>
        <p:spPr>
          <a:xfrm>
            <a:off x="5363524" y="6494282"/>
            <a:ext cx="4107854"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2108312947"/>
      </p:ext>
    </p:extLst>
  </p:cSld>
  <p:clrMapOvr>
    <a:masterClrMapping/>
  </p:clrMapOvr>
  <p:transition spd="med">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1425380" y="2182698"/>
            <a:ext cx="9091365" cy="1323439"/>
          </a:xfrm>
          <a:prstGeom prst="rect">
            <a:avLst/>
          </a:prstGeom>
          <a:noFill/>
        </p:spPr>
        <p:txBody>
          <a:bodyPr wrap="square" rtlCol="0">
            <a:spAutoFit/>
          </a:bodyPr>
          <a:lstStyle/>
          <a:p>
            <a:pPr marL="0" marR="0" lvl="0" indent="0" algn="ctr" defTabSz="884071" rtl="0" eaLnBrk="1" fontAlgn="base" latinLnBrk="0" hangingPunct="1">
              <a:lnSpc>
                <a:spcPct val="80000"/>
              </a:lnSpc>
              <a:spcBef>
                <a:spcPts val="603"/>
              </a:spcBef>
              <a:spcAft>
                <a:spcPct val="0"/>
              </a:spcAft>
              <a:buClrTx/>
              <a:buSzTx/>
              <a:buFontTx/>
              <a:buNone/>
              <a:tabLst/>
              <a:defRPr/>
            </a:pPr>
            <a:r>
              <a:rPr kumimoji="0" lang="en-AU" sz="9600" b="0" i="0" u="none" strike="noStrike" kern="0" cap="none" spc="0" normalizeH="0" baseline="0" noProof="0" dirty="0" smtClean="0">
                <a:ln>
                  <a:noFill/>
                </a:ln>
                <a:solidFill>
                  <a:srgbClr val="FFFFFF"/>
                </a:solidFill>
                <a:effectLst/>
                <a:uLnTx/>
                <a:uFillTx/>
                <a:latin typeface="Franklin Gothic Medium"/>
                <a:ea typeface="+mn-ea"/>
                <a:cs typeface="Franklin Gothic Medium"/>
              </a:rPr>
              <a:t>IMAGE LAYOUTS</a:t>
            </a:r>
            <a:endParaRPr kumimoji="0" lang="en-US" sz="9600" b="0" i="0" u="none" strike="noStrike" kern="0" cap="none" spc="0" normalizeH="0" baseline="0" noProof="0" dirty="0" smtClean="0">
              <a:ln>
                <a:noFill/>
              </a:ln>
              <a:solidFill>
                <a:srgbClr val="FFFFFF"/>
              </a:solidFill>
              <a:effectLst/>
              <a:uLnTx/>
              <a:uFillTx/>
              <a:latin typeface="Franklin Gothic Medium"/>
              <a:ea typeface="+mn-ea"/>
              <a:cs typeface="Franklin Gothic Medium"/>
            </a:endParaRPr>
          </a:p>
        </p:txBody>
      </p:sp>
    </p:spTree>
    <p:extLst>
      <p:ext uri="{BB962C8B-B14F-4D97-AF65-F5344CB8AC3E}">
        <p14:creationId xmlns:p14="http://schemas.microsoft.com/office/powerpoint/2010/main" val="2042832808"/>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oodboard_1">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24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0" name="Picture Placeholder 2"/>
          <p:cNvSpPr>
            <a:spLocks noGrp="1"/>
          </p:cNvSpPr>
          <p:nvPr>
            <p:ph type="pic" sz="quarter" idx="14"/>
          </p:nvPr>
        </p:nvSpPr>
        <p:spPr>
          <a:xfrm>
            <a:off x="2238805" y="324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1" name="Picture Placeholder 2"/>
          <p:cNvSpPr>
            <a:spLocks noGrp="1"/>
          </p:cNvSpPr>
          <p:nvPr>
            <p:ph type="pic" sz="quarter" idx="15"/>
          </p:nvPr>
        </p:nvSpPr>
        <p:spPr>
          <a:xfrm>
            <a:off x="3841022" y="324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2" name="Picture Placeholder 2"/>
          <p:cNvSpPr>
            <a:spLocks noGrp="1"/>
          </p:cNvSpPr>
          <p:nvPr>
            <p:ph type="pic" sz="quarter" idx="16"/>
          </p:nvPr>
        </p:nvSpPr>
        <p:spPr>
          <a:xfrm>
            <a:off x="5443239" y="324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3" name="Picture Placeholder 2"/>
          <p:cNvSpPr>
            <a:spLocks noGrp="1"/>
          </p:cNvSpPr>
          <p:nvPr>
            <p:ph type="pic" sz="quarter" idx="17"/>
          </p:nvPr>
        </p:nvSpPr>
        <p:spPr>
          <a:xfrm>
            <a:off x="7045456" y="324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4" name="Picture Placeholder 2"/>
          <p:cNvSpPr>
            <a:spLocks noGrp="1"/>
          </p:cNvSpPr>
          <p:nvPr>
            <p:ph type="pic" sz="quarter" idx="18"/>
          </p:nvPr>
        </p:nvSpPr>
        <p:spPr>
          <a:xfrm>
            <a:off x="8647673" y="324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5" name="Picture Placeholder 2"/>
          <p:cNvSpPr>
            <a:spLocks noGrp="1"/>
          </p:cNvSpPr>
          <p:nvPr>
            <p:ph type="pic" sz="quarter" idx="19"/>
          </p:nvPr>
        </p:nvSpPr>
        <p:spPr>
          <a:xfrm>
            <a:off x="10249888" y="324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58" name="Picture Placeholder 2"/>
          <p:cNvSpPr>
            <a:spLocks noGrp="1"/>
          </p:cNvSpPr>
          <p:nvPr>
            <p:ph type="pic" sz="quarter" idx="20"/>
          </p:nvPr>
        </p:nvSpPr>
        <p:spPr>
          <a:xfrm>
            <a:off x="636588" y="4997259"/>
            <a:ext cx="1278537" cy="1218508"/>
          </a:xfrm>
          <a:prstGeom prst="rect">
            <a:avLst/>
          </a:prstGeom>
        </p:spPr>
        <p:txBody>
          <a:bodyPr anchor="t">
            <a:noAutofit/>
          </a:bodyPr>
          <a:lstStyle>
            <a:lvl1pPr marL="0" indent="0" algn="ctr">
              <a:buNone/>
              <a:defRPr sz="1200"/>
            </a:lvl1pPr>
          </a:lstStyle>
          <a:p>
            <a:r>
              <a:rPr lang="en-AU" dirty="0" smtClean="0"/>
              <a:t>Drag picture to placeholder or click icon to add</a:t>
            </a:r>
            <a:endParaRPr lang="en-US" dirty="0"/>
          </a:p>
        </p:txBody>
      </p:sp>
      <p:sp>
        <p:nvSpPr>
          <p:cNvPr id="59" name="Picture Placeholder 2"/>
          <p:cNvSpPr>
            <a:spLocks noGrp="1"/>
          </p:cNvSpPr>
          <p:nvPr>
            <p:ph type="pic" sz="quarter" idx="21"/>
          </p:nvPr>
        </p:nvSpPr>
        <p:spPr>
          <a:xfrm>
            <a:off x="2238805" y="499725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0" name="Picture Placeholder 2"/>
          <p:cNvSpPr>
            <a:spLocks noGrp="1"/>
          </p:cNvSpPr>
          <p:nvPr>
            <p:ph type="pic" sz="quarter" idx="22"/>
          </p:nvPr>
        </p:nvSpPr>
        <p:spPr>
          <a:xfrm>
            <a:off x="3841022" y="499725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1" name="Picture Placeholder 2"/>
          <p:cNvSpPr>
            <a:spLocks noGrp="1"/>
          </p:cNvSpPr>
          <p:nvPr>
            <p:ph type="pic" sz="quarter" idx="23"/>
          </p:nvPr>
        </p:nvSpPr>
        <p:spPr>
          <a:xfrm>
            <a:off x="5443239" y="499725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2" name="Picture Placeholder 2"/>
          <p:cNvSpPr>
            <a:spLocks noGrp="1"/>
          </p:cNvSpPr>
          <p:nvPr>
            <p:ph type="pic" sz="quarter" idx="24"/>
          </p:nvPr>
        </p:nvSpPr>
        <p:spPr>
          <a:xfrm>
            <a:off x="7045456" y="499725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3" name="Picture Placeholder 2"/>
          <p:cNvSpPr>
            <a:spLocks noGrp="1"/>
          </p:cNvSpPr>
          <p:nvPr>
            <p:ph type="pic" sz="quarter" idx="25"/>
          </p:nvPr>
        </p:nvSpPr>
        <p:spPr>
          <a:xfrm>
            <a:off x="8647673" y="499725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4" name="Picture Placeholder 2"/>
          <p:cNvSpPr>
            <a:spLocks noGrp="1"/>
          </p:cNvSpPr>
          <p:nvPr>
            <p:ph type="pic" sz="quarter" idx="26"/>
          </p:nvPr>
        </p:nvSpPr>
        <p:spPr>
          <a:xfrm>
            <a:off x="10249888" y="499725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5" name="Picture Placeholder 2"/>
          <p:cNvSpPr>
            <a:spLocks noGrp="1"/>
          </p:cNvSpPr>
          <p:nvPr>
            <p:ph type="pic" sz="quarter" idx="27"/>
          </p:nvPr>
        </p:nvSpPr>
        <p:spPr>
          <a:xfrm>
            <a:off x="636588" y="3439558"/>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6" name="Picture Placeholder 2"/>
          <p:cNvSpPr>
            <a:spLocks noGrp="1"/>
          </p:cNvSpPr>
          <p:nvPr>
            <p:ph type="pic" sz="quarter" idx="28"/>
          </p:nvPr>
        </p:nvSpPr>
        <p:spPr>
          <a:xfrm>
            <a:off x="2238805" y="3439558"/>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7" name="Picture Placeholder 2"/>
          <p:cNvSpPr>
            <a:spLocks noGrp="1"/>
          </p:cNvSpPr>
          <p:nvPr>
            <p:ph type="pic" sz="quarter" idx="29"/>
          </p:nvPr>
        </p:nvSpPr>
        <p:spPr>
          <a:xfrm>
            <a:off x="3841022" y="3168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8" name="Picture Placeholder 2"/>
          <p:cNvSpPr>
            <a:spLocks noGrp="1"/>
          </p:cNvSpPr>
          <p:nvPr>
            <p:ph type="pic" sz="quarter" idx="30"/>
          </p:nvPr>
        </p:nvSpPr>
        <p:spPr>
          <a:xfrm>
            <a:off x="5443239" y="3439558"/>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9" name="Picture Placeholder 2"/>
          <p:cNvSpPr>
            <a:spLocks noGrp="1"/>
          </p:cNvSpPr>
          <p:nvPr>
            <p:ph type="pic" sz="quarter" idx="31"/>
          </p:nvPr>
        </p:nvSpPr>
        <p:spPr>
          <a:xfrm>
            <a:off x="7045456" y="3439558"/>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0" name="Picture Placeholder 2"/>
          <p:cNvSpPr>
            <a:spLocks noGrp="1"/>
          </p:cNvSpPr>
          <p:nvPr>
            <p:ph type="pic" sz="quarter" idx="32"/>
          </p:nvPr>
        </p:nvSpPr>
        <p:spPr>
          <a:xfrm>
            <a:off x="8647673" y="3439558"/>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1" name="Picture Placeholder 2"/>
          <p:cNvSpPr>
            <a:spLocks noGrp="1"/>
          </p:cNvSpPr>
          <p:nvPr>
            <p:ph type="pic" sz="quarter" idx="33"/>
          </p:nvPr>
        </p:nvSpPr>
        <p:spPr>
          <a:xfrm>
            <a:off x="10249888" y="3439558"/>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2" name="Picture Placeholder 2"/>
          <p:cNvSpPr>
            <a:spLocks noGrp="1"/>
          </p:cNvSpPr>
          <p:nvPr>
            <p:ph type="pic" sz="quarter" idx="34"/>
          </p:nvPr>
        </p:nvSpPr>
        <p:spPr>
          <a:xfrm>
            <a:off x="636588" y="1881856"/>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3" name="Picture Placeholder 2"/>
          <p:cNvSpPr>
            <a:spLocks noGrp="1"/>
          </p:cNvSpPr>
          <p:nvPr>
            <p:ph type="pic" sz="quarter" idx="35"/>
          </p:nvPr>
        </p:nvSpPr>
        <p:spPr>
          <a:xfrm>
            <a:off x="2238805" y="1881856"/>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4" name="Picture Placeholder 2"/>
          <p:cNvSpPr>
            <a:spLocks noGrp="1"/>
          </p:cNvSpPr>
          <p:nvPr>
            <p:ph type="pic" sz="quarter" idx="36"/>
          </p:nvPr>
        </p:nvSpPr>
        <p:spPr>
          <a:xfrm>
            <a:off x="3841022" y="174615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5" name="Picture Placeholder 2"/>
          <p:cNvSpPr>
            <a:spLocks noGrp="1"/>
          </p:cNvSpPr>
          <p:nvPr>
            <p:ph type="pic" sz="quarter" idx="37"/>
          </p:nvPr>
        </p:nvSpPr>
        <p:spPr>
          <a:xfrm>
            <a:off x="5443239" y="1881856"/>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6" name="Picture Placeholder 2"/>
          <p:cNvSpPr>
            <a:spLocks noGrp="1"/>
          </p:cNvSpPr>
          <p:nvPr>
            <p:ph type="pic" sz="quarter" idx="38"/>
          </p:nvPr>
        </p:nvSpPr>
        <p:spPr>
          <a:xfrm>
            <a:off x="7045456" y="1881856"/>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7" name="Picture Placeholder 2"/>
          <p:cNvSpPr>
            <a:spLocks noGrp="1"/>
          </p:cNvSpPr>
          <p:nvPr>
            <p:ph type="pic" sz="quarter" idx="39"/>
          </p:nvPr>
        </p:nvSpPr>
        <p:spPr>
          <a:xfrm>
            <a:off x="8647673" y="1881856"/>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8" name="Picture Placeholder 2"/>
          <p:cNvSpPr>
            <a:spLocks noGrp="1"/>
          </p:cNvSpPr>
          <p:nvPr>
            <p:ph type="pic" sz="quarter" idx="40"/>
          </p:nvPr>
        </p:nvSpPr>
        <p:spPr>
          <a:xfrm>
            <a:off x="10249888" y="1881856"/>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33"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3236242860"/>
      </p:ext>
    </p:extLst>
  </p:cSld>
  <p:clrMapOvr>
    <a:masterClrMapping/>
  </p:clrMapOvr>
  <p:transition spd="med">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Moodboard_1">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18387"/>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0" name="Picture Placeholder 2"/>
          <p:cNvSpPr>
            <a:spLocks noGrp="1"/>
          </p:cNvSpPr>
          <p:nvPr>
            <p:ph type="pic" sz="quarter" idx="14"/>
          </p:nvPr>
        </p:nvSpPr>
        <p:spPr>
          <a:xfrm>
            <a:off x="2238805" y="318387"/>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1" name="Picture Placeholder 2"/>
          <p:cNvSpPr>
            <a:spLocks noGrp="1"/>
          </p:cNvSpPr>
          <p:nvPr>
            <p:ph type="pic" sz="quarter" idx="15"/>
          </p:nvPr>
        </p:nvSpPr>
        <p:spPr>
          <a:xfrm>
            <a:off x="3841022" y="318387"/>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2" name="Picture Placeholder 2"/>
          <p:cNvSpPr>
            <a:spLocks noGrp="1"/>
          </p:cNvSpPr>
          <p:nvPr>
            <p:ph type="pic" sz="quarter" idx="16"/>
          </p:nvPr>
        </p:nvSpPr>
        <p:spPr>
          <a:xfrm>
            <a:off x="5443239" y="318387"/>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3" name="Picture Placeholder 2"/>
          <p:cNvSpPr>
            <a:spLocks noGrp="1"/>
          </p:cNvSpPr>
          <p:nvPr>
            <p:ph type="pic" sz="quarter" idx="17"/>
          </p:nvPr>
        </p:nvSpPr>
        <p:spPr>
          <a:xfrm>
            <a:off x="7045456" y="318387"/>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4" name="Picture Placeholder 2"/>
          <p:cNvSpPr>
            <a:spLocks noGrp="1"/>
          </p:cNvSpPr>
          <p:nvPr>
            <p:ph type="pic" sz="quarter" idx="18"/>
          </p:nvPr>
        </p:nvSpPr>
        <p:spPr>
          <a:xfrm>
            <a:off x="8647673" y="318387"/>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15" name="Picture Placeholder 2"/>
          <p:cNvSpPr>
            <a:spLocks noGrp="1"/>
          </p:cNvSpPr>
          <p:nvPr>
            <p:ph type="pic" sz="quarter" idx="19"/>
          </p:nvPr>
        </p:nvSpPr>
        <p:spPr>
          <a:xfrm>
            <a:off x="10249888" y="318387"/>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58" name="Picture Placeholder 2"/>
          <p:cNvSpPr>
            <a:spLocks noGrp="1"/>
          </p:cNvSpPr>
          <p:nvPr>
            <p:ph type="pic" sz="quarter" idx="20"/>
          </p:nvPr>
        </p:nvSpPr>
        <p:spPr>
          <a:xfrm>
            <a:off x="636588" y="4981579"/>
            <a:ext cx="1278537" cy="1218508"/>
          </a:xfrm>
          <a:prstGeom prst="rect">
            <a:avLst/>
          </a:prstGeom>
        </p:spPr>
        <p:txBody>
          <a:bodyPr anchor="t">
            <a:noAutofit/>
          </a:bodyPr>
          <a:lstStyle>
            <a:lvl1pPr marL="0" indent="0" algn="ctr">
              <a:buNone/>
              <a:defRPr sz="1200"/>
            </a:lvl1pPr>
          </a:lstStyle>
          <a:p>
            <a:r>
              <a:rPr lang="en-AU" dirty="0" smtClean="0"/>
              <a:t>Drag picture to placeholder or click icon to add</a:t>
            </a:r>
            <a:endParaRPr lang="en-US" dirty="0"/>
          </a:p>
        </p:txBody>
      </p:sp>
      <p:sp>
        <p:nvSpPr>
          <p:cNvPr id="59" name="Picture Placeholder 2"/>
          <p:cNvSpPr>
            <a:spLocks noGrp="1"/>
          </p:cNvSpPr>
          <p:nvPr>
            <p:ph type="pic" sz="quarter" idx="21"/>
          </p:nvPr>
        </p:nvSpPr>
        <p:spPr>
          <a:xfrm>
            <a:off x="2238805" y="498157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0" name="Picture Placeholder 2"/>
          <p:cNvSpPr>
            <a:spLocks noGrp="1"/>
          </p:cNvSpPr>
          <p:nvPr>
            <p:ph type="pic" sz="quarter" idx="22"/>
          </p:nvPr>
        </p:nvSpPr>
        <p:spPr>
          <a:xfrm>
            <a:off x="3841022" y="498157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1" name="Picture Placeholder 2"/>
          <p:cNvSpPr>
            <a:spLocks noGrp="1"/>
          </p:cNvSpPr>
          <p:nvPr>
            <p:ph type="pic" sz="quarter" idx="23"/>
          </p:nvPr>
        </p:nvSpPr>
        <p:spPr>
          <a:xfrm>
            <a:off x="5443239" y="498157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2" name="Picture Placeholder 2"/>
          <p:cNvSpPr>
            <a:spLocks noGrp="1"/>
          </p:cNvSpPr>
          <p:nvPr>
            <p:ph type="pic" sz="quarter" idx="24"/>
          </p:nvPr>
        </p:nvSpPr>
        <p:spPr>
          <a:xfrm>
            <a:off x="7045456" y="498157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3" name="Picture Placeholder 2"/>
          <p:cNvSpPr>
            <a:spLocks noGrp="1"/>
          </p:cNvSpPr>
          <p:nvPr>
            <p:ph type="pic" sz="quarter" idx="25"/>
          </p:nvPr>
        </p:nvSpPr>
        <p:spPr>
          <a:xfrm>
            <a:off x="8647673" y="498157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4" name="Picture Placeholder 2"/>
          <p:cNvSpPr>
            <a:spLocks noGrp="1"/>
          </p:cNvSpPr>
          <p:nvPr>
            <p:ph type="pic" sz="quarter" idx="26"/>
          </p:nvPr>
        </p:nvSpPr>
        <p:spPr>
          <a:xfrm>
            <a:off x="10249888" y="4981579"/>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5" name="Picture Placeholder 2"/>
          <p:cNvSpPr>
            <a:spLocks noGrp="1"/>
          </p:cNvSpPr>
          <p:nvPr>
            <p:ph type="pic" sz="quarter" idx="27"/>
          </p:nvPr>
        </p:nvSpPr>
        <p:spPr>
          <a:xfrm>
            <a:off x="636588" y="3427181"/>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66" name="Picture Placeholder 2"/>
          <p:cNvSpPr>
            <a:spLocks noGrp="1"/>
          </p:cNvSpPr>
          <p:nvPr>
            <p:ph type="pic" sz="quarter" idx="28"/>
          </p:nvPr>
        </p:nvSpPr>
        <p:spPr>
          <a:xfrm>
            <a:off x="2238805" y="3427181"/>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dirty="0"/>
          </a:p>
        </p:txBody>
      </p:sp>
      <p:sp>
        <p:nvSpPr>
          <p:cNvPr id="70" name="Picture Placeholder 2"/>
          <p:cNvSpPr>
            <a:spLocks noGrp="1"/>
          </p:cNvSpPr>
          <p:nvPr>
            <p:ph type="pic" sz="quarter" idx="32"/>
          </p:nvPr>
        </p:nvSpPr>
        <p:spPr>
          <a:xfrm>
            <a:off x="8647673" y="3427181"/>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dirty="0"/>
          </a:p>
        </p:txBody>
      </p:sp>
      <p:sp>
        <p:nvSpPr>
          <p:cNvPr id="71" name="Picture Placeholder 2"/>
          <p:cNvSpPr>
            <a:spLocks noGrp="1"/>
          </p:cNvSpPr>
          <p:nvPr>
            <p:ph type="pic" sz="quarter" idx="33"/>
          </p:nvPr>
        </p:nvSpPr>
        <p:spPr>
          <a:xfrm>
            <a:off x="10249888" y="3427181"/>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2" name="Picture Placeholder 2"/>
          <p:cNvSpPr>
            <a:spLocks noGrp="1"/>
          </p:cNvSpPr>
          <p:nvPr>
            <p:ph type="pic" sz="quarter" idx="34"/>
          </p:nvPr>
        </p:nvSpPr>
        <p:spPr>
          <a:xfrm>
            <a:off x="636588" y="187278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sp>
        <p:nvSpPr>
          <p:cNvPr id="73" name="Picture Placeholder 2"/>
          <p:cNvSpPr>
            <a:spLocks noGrp="1"/>
          </p:cNvSpPr>
          <p:nvPr>
            <p:ph type="pic" sz="quarter" idx="35"/>
          </p:nvPr>
        </p:nvSpPr>
        <p:spPr>
          <a:xfrm>
            <a:off x="2238805" y="187278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dirty="0"/>
          </a:p>
        </p:txBody>
      </p:sp>
      <p:sp>
        <p:nvSpPr>
          <p:cNvPr id="77" name="Picture Placeholder 2"/>
          <p:cNvSpPr>
            <a:spLocks noGrp="1"/>
          </p:cNvSpPr>
          <p:nvPr>
            <p:ph type="pic" sz="quarter" idx="39"/>
          </p:nvPr>
        </p:nvSpPr>
        <p:spPr>
          <a:xfrm>
            <a:off x="8647673" y="187278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dirty="0"/>
          </a:p>
        </p:txBody>
      </p:sp>
      <p:sp>
        <p:nvSpPr>
          <p:cNvPr id="78" name="Picture Placeholder 2"/>
          <p:cNvSpPr>
            <a:spLocks noGrp="1"/>
          </p:cNvSpPr>
          <p:nvPr>
            <p:ph type="pic" sz="quarter" idx="40"/>
          </p:nvPr>
        </p:nvSpPr>
        <p:spPr>
          <a:xfrm>
            <a:off x="10249888" y="1872784"/>
            <a:ext cx="1278537" cy="1218508"/>
          </a:xfrm>
          <a:prstGeom prst="rect">
            <a:avLst/>
          </a:prstGeom>
        </p:spPr>
        <p:txBody>
          <a:bodyPr anchor="t">
            <a:noAutofit/>
          </a:bodyPr>
          <a:lstStyle>
            <a:lvl1pPr marL="0" indent="0" algn="ctr">
              <a:buNone/>
              <a:defRPr sz="1200"/>
            </a:lvl1pPr>
          </a:lstStyle>
          <a:p>
            <a:r>
              <a:rPr lang="en-AU" smtClean="0"/>
              <a:t>Drag picture to placeholder or click icon to add</a:t>
            </a:r>
            <a:endParaRPr lang="en-US"/>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26"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3453572970"/>
      </p:ext>
    </p:extLst>
  </p:cSld>
  <p:clrMapOvr>
    <a:masterClrMapping/>
  </p:clrMapOvr>
  <p:transition spd="med">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oodboard_3">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11150"/>
            <a:ext cx="4378723" cy="3113088"/>
          </a:xfrm>
          <a:prstGeom prst="rect">
            <a:avLst/>
          </a:prstGeom>
        </p:spPr>
        <p:txBody>
          <a:bodyPr>
            <a:normAutofit/>
          </a:bodyPr>
          <a:lstStyle>
            <a:lvl1pPr marL="0" indent="0" algn="ctr">
              <a:buNone/>
              <a:defRPr sz="1200"/>
            </a:lvl1pPr>
          </a:lstStyle>
          <a:p>
            <a:r>
              <a:rPr lang="en-AU" smtClean="0"/>
              <a:t>Drag picture to placeholder or click icon to add</a:t>
            </a:r>
            <a:endParaRPr lang="en-US"/>
          </a:p>
        </p:txBody>
      </p:sp>
      <p:sp>
        <p:nvSpPr>
          <p:cNvPr id="12" name="Picture Placeholder 2"/>
          <p:cNvSpPr>
            <a:spLocks noGrp="1"/>
          </p:cNvSpPr>
          <p:nvPr>
            <p:ph type="pic" sz="quarter" idx="16"/>
          </p:nvPr>
        </p:nvSpPr>
        <p:spPr>
          <a:xfrm>
            <a:off x="5242175" y="314840"/>
            <a:ext cx="1753538" cy="1479929"/>
          </a:xfrm>
          <a:prstGeom prst="rect">
            <a:avLst/>
          </a:prstGeom>
        </p:spPr>
        <p:txBody>
          <a:bodyPr>
            <a:normAutofit/>
          </a:bodyPr>
          <a:lstStyle>
            <a:lvl1pPr marL="0" indent="0" algn="ctr">
              <a:buNone/>
              <a:defRPr sz="1200"/>
            </a:lvl1pPr>
          </a:lstStyle>
          <a:p>
            <a:r>
              <a:rPr lang="en-AU" smtClean="0"/>
              <a:t>Drag picture to placeholder or click icon to add</a:t>
            </a:r>
            <a:endParaRPr lang="en-US"/>
          </a:p>
        </p:txBody>
      </p:sp>
      <p:sp>
        <p:nvSpPr>
          <p:cNvPr id="15" name="Picture Placeholder 2"/>
          <p:cNvSpPr>
            <a:spLocks noGrp="1"/>
          </p:cNvSpPr>
          <p:nvPr>
            <p:ph type="pic" sz="quarter" idx="19"/>
          </p:nvPr>
        </p:nvSpPr>
        <p:spPr>
          <a:xfrm>
            <a:off x="7149700" y="311150"/>
            <a:ext cx="4378725" cy="3113088"/>
          </a:xfrm>
          <a:prstGeom prst="rect">
            <a:avLst/>
          </a:prstGeom>
        </p:spPr>
        <p:txBody>
          <a:bodyPr>
            <a:normAutofit/>
          </a:bodyPr>
          <a:lstStyle>
            <a:lvl1pPr marL="0" indent="0" algn="ctr">
              <a:buNone/>
              <a:defRPr sz="1200"/>
            </a:lvl1pPr>
          </a:lstStyle>
          <a:p>
            <a:r>
              <a:rPr lang="en-AU" smtClean="0"/>
              <a:t>Drag picture to placeholder or click icon to add</a:t>
            </a:r>
            <a:endParaRPr lang="en-US" dirty="0"/>
          </a:p>
        </p:txBody>
      </p:sp>
      <p:sp>
        <p:nvSpPr>
          <p:cNvPr id="58" name="Picture Placeholder 2"/>
          <p:cNvSpPr>
            <a:spLocks noGrp="1"/>
          </p:cNvSpPr>
          <p:nvPr>
            <p:ph type="pic" sz="quarter" idx="20"/>
          </p:nvPr>
        </p:nvSpPr>
        <p:spPr>
          <a:xfrm>
            <a:off x="636588" y="5015726"/>
            <a:ext cx="1278537" cy="1218508"/>
          </a:xfrm>
          <a:prstGeom prst="rect">
            <a:avLst/>
          </a:prstGeom>
        </p:spPr>
        <p:txBody>
          <a:bodyPr>
            <a:noAutofit/>
          </a:bodyPr>
          <a:lstStyle>
            <a:lvl1pPr marL="0" indent="0" algn="ctr">
              <a:buNone/>
              <a:defRPr sz="1200"/>
            </a:lvl1pPr>
          </a:lstStyle>
          <a:p>
            <a:r>
              <a:rPr lang="en-AU" smtClean="0"/>
              <a:t>Drag picture to placeholder or click icon to add</a:t>
            </a:r>
            <a:endParaRPr lang="en-US"/>
          </a:p>
        </p:txBody>
      </p:sp>
      <p:sp>
        <p:nvSpPr>
          <p:cNvPr id="59" name="Picture Placeholder 2"/>
          <p:cNvSpPr>
            <a:spLocks noGrp="1"/>
          </p:cNvSpPr>
          <p:nvPr>
            <p:ph type="pic" sz="quarter" idx="21"/>
          </p:nvPr>
        </p:nvSpPr>
        <p:spPr>
          <a:xfrm>
            <a:off x="2071323" y="5015726"/>
            <a:ext cx="1278537" cy="1218508"/>
          </a:xfrm>
          <a:prstGeom prst="rect">
            <a:avLst/>
          </a:prstGeom>
        </p:spPr>
        <p:txBody>
          <a:bodyPr>
            <a:noAutofit/>
          </a:bodyPr>
          <a:lstStyle>
            <a:lvl1pPr marL="0" indent="0" algn="ctr">
              <a:buNone/>
              <a:defRPr sz="1200"/>
            </a:lvl1pPr>
          </a:lstStyle>
          <a:p>
            <a:r>
              <a:rPr lang="en-AU" smtClean="0"/>
              <a:t>Drag picture to placeholder or click icon to add</a:t>
            </a:r>
            <a:endParaRPr lang="en-US"/>
          </a:p>
        </p:txBody>
      </p:sp>
      <p:sp>
        <p:nvSpPr>
          <p:cNvPr id="62" name="Picture Placeholder 2"/>
          <p:cNvSpPr>
            <a:spLocks noGrp="1"/>
          </p:cNvSpPr>
          <p:nvPr>
            <p:ph type="pic" sz="quarter" idx="24"/>
          </p:nvPr>
        </p:nvSpPr>
        <p:spPr>
          <a:xfrm>
            <a:off x="7149700" y="5015726"/>
            <a:ext cx="1278537" cy="1218508"/>
          </a:xfrm>
          <a:prstGeom prst="rect">
            <a:avLst/>
          </a:prstGeom>
        </p:spPr>
        <p:txBody>
          <a:bodyPr>
            <a:noAutofit/>
          </a:bodyPr>
          <a:lstStyle>
            <a:lvl1pPr marL="0" indent="0" algn="ctr">
              <a:buNone/>
              <a:defRPr sz="1200"/>
            </a:lvl1pPr>
          </a:lstStyle>
          <a:p>
            <a:r>
              <a:rPr lang="en-AU" smtClean="0"/>
              <a:t>Drag picture to placeholder or click icon to add</a:t>
            </a:r>
            <a:endParaRPr lang="en-US"/>
          </a:p>
        </p:txBody>
      </p:sp>
      <p:sp>
        <p:nvSpPr>
          <p:cNvPr id="64" name="Picture Placeholder 2"/>
          <p:cNvSpPr>
            <a:spLocks noGrp="1"/>
          </p:cNvSpPr>
          <p:nvPr>
            <p:ph type="pic" sz="quarter" idx="26"/>
          </p:nvPr>
        </p:nvSpPr>
        <p:spPr>
          <a:xfrm>
            <a:off x="8579690" y="3529025"/>
            <a:ext cx="2948736" cy="2705209"/>
          </a:xfrm>
          <a:prstGeom prst="rect">
            <a:avLst/>
          </a:prstGeom>
        </p:spPr>
        <p:txBody>
          <a:bodyPr>
            <a:normAutofit/>
          </a:bodyPr>
          <a:lstStyle>
            <a:lvl1pPr marL="0" indent="0" algn="ctr">
              <a:buNone/>
              <a:defRPr sz="1200"/>
            </a:lvl1pPr>
          </a:lstStyle>
          <a:p>
            <a:r>
              <a:rPr lang="en-AU" smtClean="0"/>
              <a:t>Drag picture to placeholder or click icon to add</a:t>
            </a:r>
            <a:endParaRPr lang="en-US"/>
          </a:p>
        </p:txBody>
      </p:sp>
      <p:sp>
        <p:nvSpPr>
          <p:cNvPr id="65" name="Picture Placeholder 2"/>
          <p:cNvSpPr>
            <a:spLocks noGrp="1"/>
          </p:cNvSpPr>
          <p:nvPr>
            <p:ph type="pic" sz="quarter" idx="27"/>
          </p:nvPr>
        </p:nvSpPr>
        <p:spPr>
          <a:xfrm>
            <a:off x="636588" y="3529025"/>
            <a:ext cx="1278537" cy="1218508"/>
          </a:xfrm>
          <a:prstGeom prst="rect">
            <a:avLst/>
          </a:prstGeom>
        </p:spPr>
        <p:txBody>
          <a:bodyPr>
            <a:noAutofit/>
          </a:bodyPr>
          <a:lstStyle>
            <a:lvl1pPr marL="0" indent="0" algn="ctr">
              <a:buNone/>
              <a:defRPr sz="1200"/>
            </a:lvl1pPr>
          </a:lstStyle>
          <a:p>
            <a:r>
              <a:rPr lang="en-AU" smtClean="0"/>
              <a:t>Drag picture to placeholder or click icon to add</a:t>
            </a:r>
            <a:endParaRPr lang="en-US"/>
          </a:p>
        </p:txBody>
      </p:sp>
      <p:sp>
        <p:nvSpPr>
          <p:cNvPr id="66" name="Picture Placeholder 2"/>
          <p:cNvSpPr>
            <a:spLocks noGrp="1"/>
          </p:cNvSpPr>
          <p:nvPr>
            <p:ph type="pic" sz="quarter" idx="28"/>
          </p:nvPr>
        </p:nvSpPr>
        <p:spPr>
          <a:xfrm>
            <a:off x="2071323" y="3529025"/>
            <a:ext cx="1278537" cy="1218508"/>
          </a:xfrm>
          <a:prstGeom prst="rect">
            <a:avLst/>
          </a:prstGeom>
        </p:spPr>
        <p:txBody>
          <a:bodyPr>
            <a:noAutofit/>
          </a:bodyPr>
          <a:lstStyle>
            <a:lvl1pPr marL="0" indent="0" algn="ctr">
              <a:buNone/>
              <a:defRPr sz="1200"/>
            </a:lvl1pPr>
          </a:lstStyle>
          <a:p>
            <a:r>
              <a:rPr lang="en-AU" smtClean="0"/>
              <a:t>Drag picture to placeholder or click icon to add</a:t>
            </a:r>
            <a:endParaRPr lang="en-US" dirty="0"/>
          </a:p>
        </p:txBody>
      </p:sp>
      <p:sp>
        <p:nvSpPr>
          <p:cNvPr id="67" name="Picture Placeholder 2"/>
          <p:cNvSpPr>
            <a:spLocks noGrp="1"/>
          </p:cNvSpPr>
          <p:nvPr>
            <p:ph type="pic" sz="quarter" idx="29"/>
          </p:nvPr>
        </p:nvSpPr>
        <p:spPr>
          <a:xfrm>
            <a:off x="3545175" y="3529024"/>
            <a:ext cx="3450538" cy="2705209"/>
          </a:xfrm>
          <a:prstGeom prst="rect">
            <a:avLst/>
          </a:prstGeom>
        </p:spPr>
        <p:txBody>
          <a:bodyPr>
            <a:normAutofit/>
          </a:bodyPr>
          <a:lstStyle>
            <a:lvl1pPr marL="0" indent="0" algn="ctr">
              <a:buNone/>
              <a:defRPr sz="1200"/>
            </a:lvl1pPr>
          </a:lstStyle>
          <a:p>
            <a:r>
              <a:rPr lang="en-AU" smtClean="0"/>
              <a:t>Drag picture to placeholder or click icon to add</a:t>
            </a:r>
            <a:endParaRPr lang="en-US"/>
          </a:p>
        </p:txBody>
      </p:sp>
      <p:sp>
        <p:nvSpPr>
          <p:cNvPr id="69" name="Picture Placeholder 2"/>
          <p:cNvSpPr>
            <a:spLocks noGrp="1"/>
          </p:cNvSpPr>
          <p:nvPr>
            <p:ph type="pic" sz="quarter" idx="31"/>
          </p:nvPr>
        </p:nvSpPr>
        <p:spPr>
          <a:xfrm>
            <a:off x="7149700" y="3529025"/>
            <a:ext cx="1278537" cy="1218508"/>
          </a:xfrm>
          <a:prstGeom prst="rect">
            <a:avLst/>
          </a:prstGeom>
        </p:spPr>
        <p:txBody>
          <a:bodyPr>
            <a:noAutofit/>
          </a:bodyPr>
          <a:lstStyle>
            <a:lvl1pPr marL="0" indent="0" algn="ctr">
              <a:buNone/>
              <a:defRPr sz="1200"/>
            </a:lvl1pPr>
          </a:lstStyle>
          <a:p>
            <a:r>
              <a:rPr lang="en-AU" smtClean="0"/>
              <a:t>Drag picture to placeholder or click icon to add</a:t>
            </a:r>
            <a:endParaRPr lang="en-US" dirty="0"/>
          </a:p>
        </p:txBody>
      </p:sp>
      <p:sp>
        <p:nvSpPr>
          <p:cNvPr id="75" name="Picture Placeholder 2"/>
          <p:cNvSpPr>
            <a:spLocks noGrp="1"/>
          </p:cNvSpPr>
          <p:nvPr>
            <p:ph type="pic" sz="quarter" idx="37"/>
          </p:nvPr>
        </p:nvSpPr>
        <p:spPr>
          <a:xfrm>
            <a:off x="5242175" y="1944309"/>
            <a:ext cx="1753538" cy="1479929"/>
          </a:xfrm>
          <a:prstGeom prst="rect">
            <a:avLst/>
          </a:prstGeom>
        </p:spPr>
        <p:txBody>
          <a:bodyPr>
            <a:normAutofit/>
          </a:bodyPr>
          <a:lstStyle>
            <a:lvl1pPr marL="0" indent="0" algn="ctr">
              <a:buNone/>
              <a:defRPr sz="1200"/>
            </a:lvl1pPr>
          </a:lstStyle>
          <a:p>
            <a:r>
              <a:rPr lang="en-AU" smtClean="0"/>
              <a:t>Drag picture to placeholder or click icon to add</a:t>
            </a:r>
            <a:endParaRPr lang="en-US" dirty="0"/>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16"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1682581473"/>
      </p:ext>
    </p:extLst>
  </p:cSld>
  <p:clrMapOvr>
    <a:masterClrMapping/>
  </p:clrMapOvr>
  <p:transition spd="med">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oodboard_4">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11150"/>
            <a:ext cx="4644627" cy="5904617"/>
          </a:xfrm>
          <a:prstGeom prst="rect">
            <a:avLst/>
          </a:prstGeom>
        </p:spPr>
        <p:txBody>
          <a:bodyPr>
            <a:normAutofit/>
          </a:bodyPr>
          <a:lstStyle>
            <a:lvl1pPr marL="0" indent="0" algn="ctr">
              <a:buNone/>
              <a:defRPr sz="1400"/>
            </a:lvl1pPr>
          </a:lstStyle>
          <a:p>
            <a:r>
              <a:rPr lang="en-AU" smtClean="0"/>
              <a:t>Drag picture to placeholder or click icon to add</a:t>
            </a:r>
            <a:endParaRPr lang="en-US"/>
          </a:p>
        </p:txBody>
      </p:sp>
      <p:sp>
        <p:nvSpPr>
          <p:cNvPr id="12" name="Picture Placeholder 2"/>
          <p:cNvSpPr>
            <a:spLocks noGrp="1"/>
          </p:cNvSpPr>
          <p:nvPr>
            <p:ph type="pic" sz="quarter" idx="16"/>
          </p:nvPr>
        </p:nvSpPr>
        <p:spPr>
          <a:xfrm>
            <a:off x="10249888" y="309250"/>
            <a:ext cx="1278537" cy="1218508"/>
          </a:xfrm>
          <a:prstGeom prst="rect">
            <a:avLst/>
          </a:prstGeom>
        </p:spPr>
        <p:txBody>
          <a:bodyPr>
            <a:noAutofit/>
          </a:bodyPr>
          <a:lstStyle>
            <a:lvl1pPr marL="0" indent="0" algn="ctr">
              <a:buNone/>
              <a:defRPr sz="1400"/>
            </a:lvl1pPr>
          </a:lstStyle>
          <a:p>
            <a:r>
              <a:rPr lang="en-AU" smtClean="0"/>
              <a:t>Drag picture to placeholder or click icon to add</a:t>
            </a:r>
            <a:endParaRPr lang="en-US"/>
          </a:p>
        </p:txBody>
      </p:sp>
      <p:sp>
        <p:nvSpPr>
          <p:cNvPr id="15" name="Picture Placeholder 2"/>
          <p:cNvSpPr>
            <a:spLocks noGrp="1"/>
          </p:cNvSpPr>
          <p:nvPr>
            <p:ph type="pic" sz="quarter" idx="19"/>
          </p:nvPr>
        </p:nvSpPr>
        <p:spPr>
          <a:xfrm>
            <a:off x="5445620" y="311150"/>
            <a:ext cx="4671111" cy="2705209"/>
          </a:xfrm>
          <a:prstGeom prst="rect">
            <a:avLst/>
          </a:prstGeom>
        </p:spPr>
        <p:txBody>
          <a:bodyPr>
            <a:normAutofit/>
          </a:bodyPr>
          <a:lstStyle>
            <a:lvl1pPr marL="0" indent="0" algn="ctr">
              <a:buNone/>
              <a:defRPr sz="1400"/>
            </a:lvl1pPr>
          </a:lstStyle>
          <a:p>
            <a:r>
              <a:rPr lang="en-AU" smtClean="0"/>
              <a:t>Drag picture to placeholder or click icon to add</a:t>
            </a:r>
            <a:endParaRPr lang="en-US"/>
          </a:p>
        </p:txBody>
      </p:sp>
      <p:sp>
        <p:nvSpPr>
          <p:cNvPr id="59" name="Picture Placeholder 2"/>
          <p:cNvSpPr>
            <a:spLocks noGrp="1"/>
          </p:cNvSpPr>
          <p:nvPr>
            <p:ph type="pic" sz="quarter" idx="21"/>
          </p:nvPr>
        </p:nvSpPr>
        <p:spPr>
          <a:xfrm>
            <a:off x="5445620" y="4804200"/>
            <a:ext cx="1465196" cy="1442117"/>
          </a:xfrm>
          <a:prstGeom prst="rect">
            <a:avLst/>
          </a:prstGeom>
        </p:spPr>
        <p:txBody>
          <a:bodyPr>
            <a:noAutofit/>
          </a:bodyPr>
          <a:lstStyle>
            <a:lvl1pPr marL="0" indent="0" algn="ctr">
              <a:buNone/>
              <a:defRPr sz="1400"/>
            </a:lvl1pPr>
          </a:lstStyle>
          <a:p>
            <a:r>
              <a:rPr lang="en-AU" smtClean="0"/>
              <a:t>Drag picture to placeholder or click icon to add</a:t>
            </a:r>
            <a:endParaRPr lang="en-US" dirty="0"/>
          </a:p>
        </p:txBody>
      </p:sp>
      <p:sp>
        <p:nvSpPr>
          <p:cNvPr id="62" name="Picture Placeholder 2"/>
          <p:cNvSpPr>
            <a:spLocks noGrp="1"/>
          </p:cNvSpPr>
          <p:nvPr>
            <p:ph type="pic" sz="quarter" idx="24"/>
          </p:nvPr>
        </p:nvSpPr>
        <p:spPr>
          <a:xfrm>
            <a:off x="7059673" y="4804201"/>
            <a:ext cx="1465196" cy="1442117"/>
          </a:xfrm>
          <a:prstGeom prst="rect">
            <a:avLst/>
          </a:prstGeom>
        </p:spPr>
        <p:txBody>
          <a:bodyPr>
            <a:noAutofit/>
          </a:bodyPr>
          <a:lstStyle>
            <a:lvl1pPr marL="0" indent="0" algn="ctr">
              <a:buNone/>
              <a:defRPr sz="1400"/>
            </a:lvl1pPr>
          </a:lstStyle>
          <a:p>
            <a:r>
              <a:rPr lang="en-AU" dirty="0" smtClean="0"/>
              <a:t>Drag picture to placeholder or click icon to add</a:t>
            </a:r>
            <a:endParaRPr lang="en-US" dirty="0"/>
          </a:p>
        </p:txBody>
      </p:sp>
      <p:sp>
        <p:nvSpPr>
          <p:cNvPr id="64" name="Picture Placeholder 2"/>
          <p:cNvSpPr>
            <a:spLocks noGrp="1"/>
          </p:cNvSpPr>
          <p:nvPr>
            <p:ph type="pic" sz="quarter" idx="26"/>
          </p:nvPr>
        </p:nvSpPr>
        <p:spPr>
          <a:xfrm>
            <a:off x="8699793" y="3214816"/>
            <a:ext cx="2828632" cy="3000951"/>
          </a:xfrm>
          <a:prstGeom prst="rect">
            <a:avLst/>
          </a:prstGeom>
        </p:spPr>
        <p:txBody>
          <a:bodyPr>
            <a:normAutofit/>
          </a:bodyPr>
          <a:lstStyle>
            <a:lvl1pPr marL="0" indent="0" algn="ctr">
              <a:buNone/>
              <a:defRPr sz="1400"/>
            </a:lvl1pPr>
          </a:lstStyle>
          <a:p>
            <a:r>
              <a:rPr lang="en-AU" dirty="0" smtClean="0"/>
              <a:t>Drag picture to placeholder or click icon to add</a:t>
            </a:r>
            <a:endParaRPr lang="en-US" dirty="0"/>
          </a:p>
        </p:txBody>
      </p:sp>
      <p:sp>
        <p:nvSpPr>
          <p:cNvPr id="66" name="Picture Placeholder 2"/>
          <p:cNvSpPr>
            <a:spLocks noGrp="1"/>
          </p:cNvSpPr>
          <p:nvPr>
            <p:ph type="pic" sz="quarter" idx="28"/>
          </p:nvPr>
        </p:nvSpPr>
        <p:spPr>
          <a:xfrm>
            <a:off x="5445620" y="3214815"/>
            <a:ext cx="1465196" cy="1442117"/>
          </a:xfrm>
          <a:prstGeom prst="rect">
            <a:avLst/>
          </a:prstGeom>
        </p:spPr>
        <p:txBody>
          <a:bodyPr>
            <a:noAutofit/>
          </a:bodyPr>
          <a:lstStyle>
            <a:lvl1pPr marL="0" indent="0" algn="ctr">
              <a:buNone/>
              <a:defRPr sz="1400"/>
            </a:lvl1pPr>
          </a:lstStyle>
          <a:p>
            <a:r>
              <a:rPr lang="en-AU" smtClean="0"/>
              <a:t>Drag picture to placeholder or click icon to add</a:t>
            </a:r>
            <a:endParaRPr lang="en-US"/>
          </a:p>
        </p:txBody>
      </p:sp>
      <p:sp>
        <p:nvSpPr>
          <p:cNvPr id="69" name="Picture Placeholder 2"/>
          <p:cNvSpPr>
            <a:spLocks noGrp="1"/>
          </p:cNvSpPr>
          <p:nvPr>
            <p:ph type="pic" sz="quarter" idx="31"/>
          </p:nvPr>
        </p:nvSpPr>
        <p:spPr>
          <a:xfrm>
            <a:off x="7059673" y="3214815"/>
            <a:ext cx="1465196" cy="1442117"/>
          </a:xfrm>
          <a:prstGeom prst="rect">
            <a:avLst/>
          </a:prstGeom>
        </p:spPr>
        <p:txBody>
          <a:bodyPr>
            <a:noAutofit/>
          </a:bodyPr>
          <a:lstStyle>
            <a:lvl1pPr marL="0" indent="0" algn="ctr">
              <a:buNone/>
              <a:defRPr sz="1400"/>
            </a:lvl1pPr>
          </a:lstStyle>
          <a:p>
            <a:r>
              <a:rPr lang="en-AU" dirty="0" smtClean="0"/>
              <a:t>Drag picture to placeholder or click icon to add</a:t>
            </a:r>
            <a:endParaRPr lang="en-US" dirty="0"/>
          </a:p>
        </p:txBody>
      </p:sp>
      <p:sp>
        <p:nvSpPr>
          <p:cNvPr id="75" name="Picture Placeholder 2"/>
          <p:cNvSpPr>
            <a:spLocks noGrp="1"/>
          </p:cNvSpPr>
          <p:nvPr>
            <p:ph type="pic" sz="quarter" idx="37"/>
          </p:nvPr>
        </p:nvSpPr>
        <p:spPr>
          <a:xfrm>
            <a:off x="10249888" y="1795951"/>
            <a:ext cx="1278537" cy="1218508"/>
          </a:xfrm>
          <a:prstGeom prst="rect">
            <a:avLst/>
          </a:prstGeom>
        </p:spPr>
        <p:txBody>
          <a:bodyPr>
            <a:noAutofit/>
          </a:bodyPr>
          <a:lstStyle>
            <a:lvl1pPr marL="0" indent="0" algn="ctr">
              <a:buNone/>
              <a:defRPr sz="1400"/>
            </a:lvl1pPr>
          </a:lstStyle>
          <a:p>
            <a:r>
              <a:rPr lang="en-AU" smtClean="0"/>
              <a:t>Drag picture to placeholder or click icon to add</a:t>
            </a:r>
            <a:endParaRPr lang="en-US"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13"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1773728772"/>
      </p:ext>
    </p:extLst>
  </p:cSld>
  <p:clrMapOvr>
    <a:masterClrMapping/>
  </p:clrMapOvr>
  <p:transition spd="med">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x3 images + text w/head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8" y="45722"/>
            <a:ext cx="10891837" cy="1090928"/>
          </a:xfrm>
        </p:spPr>
        <p:txBody>
          <a:bodyPr/>
          <a:lstStyle>
            <a:lvl1pPr>
              <a:defRPr cap="all">
                <a:latin typeface="Franklin Gothic Medium"/>
                <a:cs typeface="Franklin Gothic Medium"/>
              </a:defRPr>
            </a:lvl1pPr>
          </a:lstStyle>
          <a:p>
            <a:r>
              <a:rPr lang="en-GB" noProof="0" dirty="0" smtClean="0"/>
              <a:t>Click to edit master title style</a:t>
            </a:r>
            <a:endParaRPr lang="en-GB" noProof="0" dirty="0"/>
          </a:p>
        </p:txBody>
      </p:sp>
      <p:sp>
        <p:nvSpPr>
          <p:cNvPr id="11" name="Text Placeholder 11"/>
          <p:cNvSpPr>
            <a:spLocks noGrp="1"/>
          </p:cNvSpPr>
          <p:nvPr>
            <p:ph type="body" sz="quarter" idx="18" hasCustomPrompt="1"/>
          </p:nvPr>
        </p:nvSpPr>
        <p:spPr>
          <a:xfrm>
            <a:off x="648975" y="4333390"/>
            <a:ext cx="2693257" cy="1436816"/>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2" name="Text Placeholder 11"/>
          <p:cNvSpPr>
            <a:spLocks noGrp="1"/>
          </p:cNvSpPr>
          <p:nvPr>
            <p:ph type="body" sz="quarter" idx="19" hasCustomPrompt="1"/>
          </p:nvPr>
        </p:nvSpPr>
        <p:spPr>
          <a:xfrm>
            <a:off x="4244196" y="4333390"/>
            <a:ext cx="2693256" cy="1436816"/>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3" name="Text Placeholder 11"/>
          <p:cNvSpPr>
            <a:spLocks noGrp="1"/>
          </p:cNvSpPr>
          <p:nvPr>
            <p:ph type="body" sz="quarter" idx="20" hasCustomPrompt="1"/>
          </p:nvPr>
        </p:nvSpPr>
        <p:spPr>
          <a:xfrm>
            <a:off x="7984397" y="4333390"/>
            <a:ext cx="2714359" cy="1436816"/>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4" name="Text Placeholder 7"/>
          <p:cNvSpPr>
            <a:spLocks noGrp="1"/>
          </p:cNvSpPr>
          <p:nvPr>
            <p:ph type="body" sz="quarter" idx="12" hasCustomPrompt="1"/>
          </p:nvPr>
        </p:nvSpPr>
        <p:spPr>
          <a:xfrm>
            <a:off x="648974" y="6492590"/>
            <a:ext cx="10028679"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a:defRPr lang="en-GB" sz="700" i="1" dirty="0">
                <a:solidFill>
                  <a:srgbClr val="A7AAAC"/>
                </a:solidFill>
              </a:defRPr>
            </a:lvl1pPr>
          </a:lstStyle>
          <a:p>
            <a:pPr lvl="0">
              <a:lnSpc>
                <a:spcPct val="90000"/>
              </a:lnSpc>
            </a:pPr>
            <a:r>
              <a:rPr lang="en-GB" dirty="0" smtClean="0"/>
              <a:t>Source: Click to edit</a:t>
            </a:r>
            <a:endParaRPr lang="en-GB" dirty="0"/>
          </a:p>
        </p:txBody>
      </p:sp>
      <p:sp>
        <p:nvSpPr>
          <p:cNvPr id="15" name="Picture Placeholder 14"/>
          <p:cNvSpPr>
            <a:spLocks noGrp="1"/>
          </p:cNvSpPr>
          <p:nvPr>
            <p:ph type="pic" sz="quarter" idx="21"/>
          </p:nvPr>
        </p:nvSpPr>
        <p:spPr>
          <a:xfrm>
            <a:off x="844366" y="1493693"/>
            <a:ext cx="2160000" cy="2160000"/>
          </a:xfrm>
          <a:prstGeom prst="ellipse">
            <a:avLst/>
          </a:prstGeom>
        </p:spPr>
        <p:txBody>
          <a:bodyPr>
            <a:noAutofit/>
          </a:bodyPr>
          <a:lstStyle>
            <a:lvl1pPr marL="0" indent="0" algn="ctr">
              <a:buNone/>
              <a:defRPr sz="1400"/>
            </a:lvl1pPr>
          </a:lstStyle>
          <a:p>
            <a:r>
              <a:rPr lang="en-AU" dirty="0" smtClean="0"/>
              <a:t>Drag picture to placeholder or click icon to add</a:t>
            </a:r>
            <a:endParaRPr lang="en-US" dirty="0"/>
          </a:p>
        </p:txBody>
      </p:sp>
      <p:sp>
        <p:nvSpPr>
          <p:cNvPr id="17" name="Picture Placeholder 14"/>
          <p:cNvSpPr>
            <a:spLocks noGrp="1"/>
          </p:cNvSpPr>
          <p:nvPr>
            <p:ph type="pic" sz="quarter" idx="22"/>
          </p:nvPr>
        </p:nvSpPr>
        <p:spPr>
          <a:xfrm>
            <a:off x="4507975" y="1493693"/>
            <a:ext cx="2160000" cy="2160000"/>
          </a:xfrm>
          <a:prstGeom prst="ellipse">
            <a:avLst/>
          </a:prstGeom>
        </p:spPr>
        <p:txBody>
          <a:bodyPr>
            <a:noAutofit/>
          </a:bodyPr>
          <a:lstStyle>
            <a:lvl1pPr marL="0" indent="0" algn="ctr">
              <a:buNone/>
              <a:defRPr sz="1400"/>
            </a:lvl1pPr>
          </a:lstStyle>
          <a:p>
            <a:r>
              <a:rPr lang="en-AU" smtClean="0"/>
              <a:t>Drag picture to placeholder or click icon to add</a:t>
            </a:r>
            <a:endParaRPr lang="en-US"/>
          </a:p>
        </p:txBody>
      </p:sp>
      <p:sp>
        <p:nvSpPr>
          <p:cNvPr id="19" name="Picture Placeholder 14"/>
          <p:cNvSpPr>
            <a:spLocks noGrp="1"/>
          </p:cNvSpPr>
          <p:nvPr>
            <p:ph type="pic" sz="quarter" idx="23"/>
          </p:nvPr>
        </p:nvSpPr>
        <p:spPr>
          <a:xfrm>
            <a:off x="8249739" y="1486245"/>
            <a:ext cx="2160000" cy="2160000"/>
          </a:xfrm>
          <a:prstGeom prst="ellipse">
            <a:avLst/>
          </a:prstGeom>
        </p:spPr>
        <p:txBody>
          <a:bodyPr>
            <a:noAutofit/>
          </a:bodyPr>
          <a:lstStyle>
            <a:lvl1pPr marL="0" indent="0" algn="ctr">
              <a:buNone/>
              <a:defRPr sz="1400"/>
            </a:lvl1pPr>
          </a:lstStyle>
          <a:p>
            <a:r>
              <a:rPr lang="en-AU" smtClean="0"/>
              <a:t>Drag picture to placeholder or click icon to add</a:t>
            </a:r>
            <a:endParaRPr lang="en-US" dirty="0"/>
          </a:p>
        </p:txBody>
      </p:sp>
      <p:cxnSp>
        <p:nvCxnSpPr>
          <p:cNvPr id="21" name="Straight Connector 20"/>
          <p:cNvCxnSpPr/>
          <p:nvPr userDrawn="1"/>
        </p:nvCxnSpPr>
        <p:spPr bwMode="auto">
          <a:xfrm flipH="1">
            <a:off x="648976" y="4190807"/>
            <a:ext cx="2693256"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24" name="Straight Connector 23"/>
          <p:cNvCxnSpPr/>
          <p:nvPr userDrawn="1"/>
        </p:nvCxnSpPr>
        <p:spPr bwMode="auto">
          <a:xfrm flipH="1">
            <a:off x="4244196" y="4190807"/>
            <a:ext cx="2693256"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25" name="Straight Connector 24"/>
          <p:cNvCxnSpPr/>
          <p:nvPr userDrawn="1"/>
        </p:nvCxnSpPr>
        <p:spPr bwMode="auto">
          <a:xfrm flipH="1">
            <a:off x="7984397" y="4190807"/>
            <a:ext cx="2714359"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
        <p:nvSpPr>
          <p:cNvPr id="16" name="Text Placeholder 11"/>
          <p:cNvSpPr>
            <a:spLocks noGrp="1"/>
          </p:cNvSpPr>
          <p:nvPr>
            <p:ph type="body" sz="quarter" idx="24" hasCustomPrompt="1"/>
          </p:nvPr>
        </p:nvSpPr>
        <p:spPr>
          <a:xfrm>
            <a:off x="648975" y="3757007"/>
            <a:ext cx="2693257" cy="338397"/>
          </a:xfrm>
          <a:prstGeom prst="rect">
            <a:avLst/>
          </a:prstGeom>
        </p:spPr>
        <p:txBody>
          <a:bodyPr anchor="ctr"/>
          <a:lstStyle>
            <a:lvl1pPr marL="0" indent="0" algn="ctr">
              <a:lnSpc>
                <a:spcPct val="80000"/>
              </a:lnSpc>
              <a:spcBef>
                <a:spcPts val="0"/>
              </a:spcBef>
              <a:spcAft>
                <a:spcPts val="800"/>
              </a:spcAft>
              <a:buNone/>
              <a:defRPr lang="en-US" sz="1800" i="0" kern="1200" spc="-20" baseline="0" dirty="0">
                <a:solidFill>
                  <a:schemeClr val="accent1"/>
                </a:solidFill>
                <a:latin typeface="Franklin Gothic Medium"/>
                <a:ea typeface="+mn-ea"/>
                <a:cs typeface="Franklin Gothic Medium"/>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smtClean="0"/>
              <a:t>HEADING GOES HERE</a:t>
            </a:r>
            <a:br>
              <a:rPr lang="en-AU" dirty="0" smtClean="0"/>
            </a:br>
            <a:r>
              <a:rPr lang="en-AU" dirty="0" smtClean="0"/>
              <a:t> OVER TWO LINES</a:t>
            </a:r>
            <a:endParaRPr lang="en-US" dirty="0"/>
          </a:p>
        </p:txBody>
      </p:sp>
      <p:sp>
        <p:nvSpPr>
          <p:cNvPr id="18" name="Text Placeholder 11"/>
          <p:cNvSpPr>
            <a:spLocks noGrp="1"/>
          </p:cNvSpPr>
          <p:nvPr>
            <p:ph type="body" sz="quarter" idx="25" hasCustomPrompt="1"/>
          </p:nvPr>
        </p:nvSpPr>
        <p:spPr>
          <a:xfrm>
            <a:off x="4244196" y="3757007"/>
            <a:ext cx="2693257" cy="338397"/>
          </a:xfrm>
          <a:prstGeom prst="rect">
            <a:avLst/>
          </a:prstGeom>
        </p:spPr>
        <p:txBody>
          <a:bodyPr anchor="ctr"/>
          <a:lstStyle>
            <a:lvl1pPr marL="0" indent="0" algn="ctr">
              <a:lnSpc>
                <a:spcPct val="80000"/>
              </a:lnSpc>
              <a:spcBef>
                <a:spcPts val="0"/>
              </a:spcBef>
              <a:spcAft>
                <a:spcPts val="800"/>
              </a:spcAft>
              <a:buNone/>
              <a:defRPr lang="en-AU" sz="1800" b="0" i="0" kern="1200" spc="-20" baseline="0" dirty="0" smtClean="0">
                <a:solidFill>
                  <a:schemeClr val="accent1"/>
                </a:solidFill>
                <a:latin typeface="Franklin Gothic Medium"/>
                <a:ea typeface="+mn-ea"/>
                <a:cs typeface="Franklin Gothic Medium"/>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smtClean="0"/>
              <a:t>HEADING GOES HERE</a:t>
            </a:r>
            <a:br>
              <a:rPr lang="en-AU" dirty="0" smtClean="0"/>
            </a:br>
            <a:r>
              <a:rPr lang="en-AU" dirty="0" smtClean="0"/>
              <a:t> OVER TWO LINES</a:t>
            </a:r>
            <a:endParaRPr lang="en-US" dirty="0"/>
          </a:p>
        </p:txBody>
      </p:sp>
      <p:sp>
        <p:nvSpPr>
          <p:cNvPr id="20" name="Text Placeholder 11"/>
          <p:cNvSpPr>
            <a:spLocks noGrp="1"/>
          </p:cNvSpPr>
          <p:nvPr>
            <p:ph type="body" sz="quarter" idx="26" hasCustomPrompt="1"/>
          </p:nvPr>
        </p:nvSpPr>
        <p:spPr>
          <a:xfrm>
            <a:off x="7984396" y="3757007"/>
            <a:ext cx="2693257" cy="338397"/>
          </a:xfrm>
          <a:prstGeom prst="rect">
            <a:avLst/>
          </a:prstGeom>
        </p:spPr>
        <p:txBody>
          <a:bodyPr anchor="ctr"/>
          <a:lstStyle>
            <a:lvl1pPr marL="0" indent="0" algn="ctr">
              <a:lnSpc>
                <a:spcPct val="80000"/>
              </a:lnSpc>
              <a:spcBef>
                <a:spcPts val="0"/>
              </a:spcBef>
              <a:spcAft>
                <a:spcPts val="800"/>
              </a:spcAft>
              <a:buNone/>
              <a:defRPr lang="en-AU" sz="1800" b="0" i="0" kern="1200" spc="-20" baseline="0" dirty="0" smtClean="0">
                <a:solidFill>
                  <a:schemeClr val="accent1"/>
                </a:solidFill>
                <a:latin typeface="Franklin Gothic Medium"/>
                <a:ea typeface="+mn-ea"/>
                <a:cs typeface="Franklin Gothic Medium"/>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smtClean="0"/>
              <a:t>HEADING GOES HERE</a:t>
            </a:r>
            <a:br>
              <a:rPr lang="en-AU" dirty="0" smtClean="0"/>
            </a:br>
            <a:r>
              <a:rPr lang="en-AU" dirty="0" smtClean="0"/>
              <a:t> OVER TWO LINES</a:t>
            </a:r>
            <a:endParaRPr lang="en-US" dirty="0"/>
          </a:p>
        </p:txBody>
      </p:sp>
    </p:spTree>
    <p:extLst>
      <p:ext uri="{BB962C8B-B14F-4D97-AF65-F5344CB8AC3E}">
        <p14:creationId xmlns:p14="http://schemas.microsoft.com/office/powerpoint/2010/main" val="3680054116"/>
      </p:ext>
    </p:extLst>
  </p:cSld>
  <p:clrMapOvr>
    <a:masterClrMapping/>
  </p:clrMapOvr>
  <p:transition spd="med">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x3 images + text w/head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8" y="45722"/>
            <a:ext cx="10891837" cy="1090928"/>
          </a:xfrm>
        </p:spPr>
        <p:txBody>
          <a:bodyPr/>
          <a:lstStyle>
            <a:lvl1pPr>
              <a:defRPr cap="all">
                <a:latin typeface="Franklin Gothic Medium"/>
                <a:cs typeface="Franklin Gothic Medium"/>
              </a:defRPr>
            </a:lvl1pPr>
          </a:lstStyle>
          <a:p>
            <a:r>
              <a:rPr lang="en-GB" noProof="0" dirty="0" smtClean="0"/>
              <a:t>Click to edit master title style</a:t>
            </a:r>
            <a:endParaRPr lang="en-GB" noProof="0" dirty="0"/>
          </a:p>
        </p:txBody>
      </p:sp>
      <p:sp>
        <p:nvSpPr>
          <p:cNvPr id="11" name="Text Placeholder 11"/>
          <p:cNvSpPr>
            <a:spLocks noGrp="1"/>
          </p:cNvSpPr>
          <p:nvPr>
            <p:ph type="body" sz="quarter" idx="18" hasCustomPrompt="1"/>
          </p:nvPr>
        </p:nvSpPr>
        <p:spPr>
          <a:xfrm>
            <a:off x="648975" y="3743325"/>
            <a:ext cx="2693257" cy="2026881"/>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2" name="Text Placeholder 11"/>
          <p:cNvSpPr>
            <a:spLocks noGrp="1"/>
          </p:cNvSpPr>
          <p:nvPr>
            <p:ph type="body" sz="quarter" idx="19" hasCustomPrompt="1"/>
          </p:nvPr>
        </p:nvSpPr>
        <p:spPr>
          <a:xfrm>
            <a:off x="4244196" y="3743325"/>
            <a:ext cx="2693256" cy="2026881"/>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3" name="Text Placeholder 11"/>
          <p:cNvSpPr>
            <a:spLocks noGrp="1"/>
          </p:cNvSpPr>
          <p:nvPr>
            <p:ph type="body" sz="quarter" idx="20" hasCustomPrompt="1"/>
          </p:nvPr>
        </p:nvSpPr>
        <p:spPr>
          <a:xfrm>
            <a:off x="7984397" y="3743325"/>
            <a:ext cx="2714359" cy="2026881"/>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4" name="Text Placeholder 7"/>
          <p:cNvSpPr>
            <a:spLocks noGrp="1"/>
          </p:cNvSpPr>
          <p:nvPr>
            <p:ph type="body" sz="quarter" idx="12" hasCustomPrompt="1"/>
          </p:nvPr>
        </p:nvSpPr>
        <p:spPr>
          <a:xfrm>
            <a:off x="648974" y="6492590"/>
            <a:ext cx="10028679"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a:defRPr lang="en-GB" sz="700" i="1" dirty="0">
                <a:solidFill>
                  <a:srgbClr val="A7AAAC"/>
                </a:solidFill>
              </a:defRPr>
            </a:lvl1pPr>
          </a:lstStyle>
          <a:p>
            <a:pPr lvl="0">
              <a:lnSpc>
                <a:spcPct val="90000"/>
              </a:lnSpc>
            </a:pPr>
            <a:r>
              <a:rPr lang="en-GB" dirty="0" smtClean="0"/>
              <a:t>Source: Click to edit</a:t>
            </a:r>
            <a:endParaRPr lang="en-GB" dirty="0"/>
          </a:p>
        </p:txBody>
      </p:sp>
      <p:sp>
        <p:nvSpPr>
          <p:cNvPr id="15" name="Picture Placeholder 14"/>
          <p:cNvSpPr>
            <a:spLocks noGrp="1"/>
          </p:cNvSpPr>
          <p:nvPr>
            <p:ph type="pic" sz="quarter" idx="21"/>
          </p:nvPr>
        </p:nvSpPr>
        <p:spPr>
          <a:xfrm>
            <a:off x="844366" y="1493693"/>
            <a:ext cx="2160000" cy="2160000"/>
          </a:xfrm>
          <a:prstGeom prst="ellipse">
            <a:avLst/>
          </a:prstGeom>
        </p:spPr>
        <p:txBody>
          <a:bodyPr>
            <a:noAutofit/>
          </a:bodyPr>
          <a:lstStyle>
            <a:lvl1pPr marL="0" indent="0" algn="ctr">
              <a:buNone/>
              <a:defRPr sz="1400"/>
            </a:lvl1pPr>
          </a:lstStyle>
          <a:p>
            <a:r>
              <a:rPr lang="en-AU" dirty="0" smtClean="0"/>
              <a:t>Drag picture to placeholder or click icon to add</a:t>
            </a:r>
            <a:endParaRPr lang="en-US" dirty="0"/>
          </a:p>
        </p:txBody>
      </p:sp>
      <p:sp>
        <p:nvSpPr>
          <p:cNvPr id="17" name="Picture Placeholder 14"/>
          <p:cNvSpPr>
            <a:spLocks noGrp="1"/>
          </p:cNvSpPr>
          <p:nvPr>
            <p:ph type="pic" sz="quarter" idx="22"/>
          </p:nvPr>
        </p:nvSpPr>
        <p:spPr>
          <a:xfrm>
            <a:off x="4507975" y="1493693"/>
            <a:ext cx="2160000" cy="2160000"/>
          </a:xfrm>
          <a:prstGeom prst="ellipse">
            <a:avLst/>
          </a:prstGeom>
        </p:spPr>
        <p:txBody>
          <a:bodyPr>
            <a:noAutofit/>
          </a:bodyPr>
          <a:lstStyle>
            <a:lvl1pPr marL="0" indent="0" algn="ctr">
              <a:buNone/>
              <a:defRPr sz="1400"/>
            </a:lvl1pPr>
          </a:lstStyle>
          <a:p>
            <a:r>
              <a:rPr lang="en-AU" smtClean="0"/>
              <a:t>Drag picture to placeholder or click icon to add</a:t>
            </a:r>
            <a:endParaRPr lang="en-US"/>
          </a:p>
        </p:txBody>
      </p:sp>
      <p:sp>
        <p:nvSpPr>
          <p:cNvPr id="19" name="Picture Placeholder 14"/>
          <p:cNvSpPr>
            <a:spLocks noGrp="1"/>
          </p:cNvSpPr>
          <p:nvPr>
            <p:ph type="pic" sz="quarter" idx="23"/>
          </p:nvPr>
        </p:nvSpPr>
        <p:spPr>
          <a:xfrm>
            <a:off x="8249739" y="1486245"/>
            <a:ext cx="2160000" cy="2160000"/>
          </a:xfrm>
          <a:prstGeom prst="ellipse">
            <a:avLst/>
          </a:prstGeom>
        </p:spPr>
        <p:txBody>
          <a:bodyPr>
            <a:noAutofit/>
          </a:bodyPr>
          <a:lstStyle>
            <a:lvl1pPr marL="0" indent="0" algn="ctr">
              <a:buNone/>
              <a:defRPr sz="1400"/>
            </a:lvl1pPr>
          </a:lstStyle>
          <a:p>
            <a:r>
              <a:rPr lang="en-AU" smtClean="0"/>
              <a:t>Drag picture to placeholder or click icon to add</a:t>
            </a:r>
            <a:endParaRPr lang="en-US" dirty="0"/>
          </a:p>
        </p:txBody>
      </p:sp>
    </p:spTree>
    <p:extLst>
      <p:ext uri="{BB962C8B-B14F-4D97-AF65-F5344CB8AC3E}">
        <p14:creationId xmlns:p14="http://schemas.microsoft.com/office/powerpoint/2010/main" val="3172469904"/>
      </p:ext>
    </p:extLst>
  </p:cSld>
  <p:clrMapOvr>
    <a:masterClrMapping/>
  </p:clrMapOvr>
  <p:transition spd="med">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1425380" y="2182698"/>
            <a:ext cx="9091365" cy="2505301"/>
          </a:xfrm>
          <a:prstGeom prst="rect">
            <a:avLst/>
          </a:prstGeom>
          <a:noFill/>
        </p:spPr>
        <p:txBody>
          <a:bodyPr wrap="square" rtlCol="0">
            <a:spAutoFit/>
          </a:bodyPr>
          <a:lstStyle/>
          <a:p>
            <a:pPr marL="0" marR="0" lvl="0" indent="0" algn="ctr" defTabSz="884071" rtl="0" eaLnBrk="1" fontAlgn="base" latinLnBrk="0" hangingPunct="1">
              <a:lnSpc>
                <a:spcPct val="80000"/>
              </a:lnSpc>
              <a:spcBef>
                <a:spcPts val="603"/>
              </a:spcBef>
              <a:spcAft>
                <a:spcPct val="0"/>
              </a:spcAft>
              <a:buClrTx/>
              <a:buSzTx/>
              <a:buFontTx/>
              <a:buNone/>
              <a:tabLst/>
              <a:defRPr/>
            </a:pPr>
            <a:r>
              <a:rPr kumimoji="0" lang="en-AU" sz="9600" b="0" i="0" u="none" strike="noStrike" kern="0" cap="none" spc="0" normalizeH="0" baseline="0" noProof="0" dirty="0" smtClean="0">
                <a:ln>
                  <a:noFill/>
                </a:ln>
                <a:solidFill>
                  <a:srgbClr val="FFFFFF"/>
                </a:solidFill>
                <a:effectLst/>
                <a:uLnTx/>
                <a:uFillTx/>
                <a:latin typeface="Franklin Gothic Medium"/>
                <a:ea typeface="+mn-ea"/>
                <a:cs typeface="Franklin Gothic Medium"/>
              </a:rPr>
              <a:t>COLOURED LAYOUTS</a:t>
            </a:r>
            <a:endParaRPr kumimoji="0" lang="en-US" sz="9600" b="0" i="0" u="none" strike="noStrike" kern="0" cap="none" spc="0" normalizeH="0" baseline="0" noProof="0" dirty="0" smtClean="0">
              <a:ln>
                <a:noFill/>
              </a:ln>
              <a:solidFill>
                <a:srgbClr val="FFFFFF"/>
              </a:solidFill>
              <a:effectLst/>
              <a:uLnTx/>
              <a:uFillTx/>
              <a:latin typeface="Franklin Gothic Medium"/>
              <a:ea typeface="+mn-ea"/>
              <a:cs typeface="Franklin Gothic Medium"/>
            </a:endParaRPr>
          </a:p>
        </p:txBody>
      </p:sp>
    </p:spTree>
    <p:extLst>
      <p:ext uri="{BB962C8B-B14F-4D97-AF65-F5344CB8AC3E}">
        <p14:creationId xmlns:p14="http://schemas.microsoft.com/office/powerpoint/2010/main" val="44660342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Layout w/ left-hand titl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r>
              <a:rPr lang="en-US" smtClean="0"/>
              <a:t>Click icon to add picture</a:t>
            </a:r>
            <a:endParaRPr lang="en-US"/>
          </a:p>
        </p:txBody>
      </p:sp>
      <p:sp>
        <p:nvSpPr>
          <p:cNvPr id="3" name="Title 1"/>
          <p:cNvSpPr>
            <a:spLocks noGrp="1"/>
          </p:cNvSpPr>
          <p:nvPr>
            <p:ph type="title" hasCustomPrompt="1"/>
          </p:nvPr>
        </p:nvSpPr>
        <p:spPr>
          <a:xfrm>
            <a:off x="957264" y="1841500"/>
            <a:ext cx="5133974" cy="1041400"/>
          </a:xfrm>
        </p:spPr>
        <p:txBody>
          <a:bodyPr anchor="b">
            <a:noAutofit/>
          </a:bodyPr>
          <a:lstStyle>
            <a:lvl1pPr>
              <a:lnSpc>
                <a:spcPct val="80000"/>
              </a:lnSpc>
              <a:defRPr sz="4400"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
        <p:nvSpPr>
          <p:cNvPr id="5" name="Text Placeholder 4"/>
          <p:cNvSpPr>
            <a:spLocks noGrp="1"/>
          </p:cNvSpPr>
          <p:nvPr>
            <p:ph type="body" sz="quarter" idx="14" hasCustomPrompt="1"/>
          </p:nvPr>
        </p:nvSpPr>
        <p:spPr>
          <a:xfrm>
            <a:off x="957263" y="2882900"/>
            <a:ext cx="5133975" cy="3193592"/>
          </a:xfrm>
        </p:spPr>
        <p:txBody>
          <a:bodyPr/>
          <a:lstStyle>
            <a:lvl1pPr marL="0" indent="0">
              <a:lnSpc>
                <a:spcPct val="90000"/>
              </a:lnSpc>
              <a:spcAft>
                <a:spcPts val="1200"/>
              </a:spcAft>
              <a:buNone/>
              <a:defRPr>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smtClean="0"/>
              <a:t>Sub-title goes here</a:t>
            </a:r>
            <a:endParaRPr lang="en-US" dirty="0"/>
          </a:p>
        </p:txBody>
      </p:sp>
    </p:spTree>
    <p:extLst>
      <p:ext uri="{BB962C8B-B14F-4D97-AF65-F5344CB8AC3E}">
        <p14:creationId xmlns:p14="http://schemas.microsoft.com/office/powerpoint/2010/main" val="1834607112"/>
      </p:ext>
    </p:extLst>
  </p:cSld>
  <p:clrMapOvr>
    <a:masterClrMapping/>
  </p:clrMapOvr>
  <p:transition spd="med">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CA Logo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35893" y="2725924"/>
            <a:ext cx="5917040" cy="1405198"/>
          </a:xfrm>
          <a:prstGeom prst="rect">
            <a:avLst/>
          </a:prstGeom>
        </p:spPr>
      </p:pic>
    </p:spTree>
    <p:extLst>
      <p:ext uri="{BB962C8B-B14F-4D97-AF65-F5344CB8AC3E}">
        <p14:creationId xmlns:p14="http://schemas.microsoft.com/office/powerpoint/2010/main" val="709674691"/>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Only + SCA Backgroun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36589" y="45723"/>
            <a:ext cx="10891836" cy="1090928"/>
          </a:xfrm>
        </p:spPr>
        <p:txBody>
          <a:bodyPr/>
          <a:lstStyle>
            <a:lvl1pPr>
              <a:defRPr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pic>
        <p:nvPicPr>
          <p:cNvPr id="5" name="Picture 4"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3411" y="6282442"/>
            <a:ext cx="1985014" cy="471410"/>
          </a:xfrm>
          <a:prstGeom prst="rect">
            <a:avLst/>
          </a:prstGeom>
        </p:spPr>
      </p:pic>
      <p:cxnSp>
        <p:nvCxnSpPr>
          <p:cNvPr id="6" name="Straight Connector 5"/>
          <p:cNvCxnSpPr/>
          <p:nvPr userDrawn="1"/>
        </p:nvCxnSpPr>
        <p:spPr bwMode="auto">
          <a:xfrm>
            <a:off x="636589" y="6204042"/>
            <a:ext cx="10891836" cy="0"/>
          </a:xfrm>
          <a:prstGeom prst="line">
            <a:avLst/>
          </a:prstGeom>
          <a:solidFill>
            <a:schemeClr val="accent1"/>
          </a:solidFill>
          <a:ln w="3175" cap="flat" cmpd="sng" algn="ctr">
            <a:gradFill flip="none" rotWithShape="1">
              <a:gsLst>
                <a:gs pos="51000">
                  <a:schemeClr val="bg1"/>
                </a:gs>
                <a:gs pos="100000">
                  <a:schemeClr val="bg1">
                    <a:alpha val="10000"/>
                  </a:schemeClr>
                </a:gs>
                <a:gs pos="0">
                  <a:schemeClr val="bg1">
                    <a:alpha val="90000"/>
                  </a:schemeClr>
                </a:gs>
              </a:gsLst>
              <a:path path="circle">
                <a:fillToRect l="50000" t="50000" r="50000" b="50000"/>
              </a:path>
              <a:tileRect/>
            </a:gradFill>
            <a:prstDash val="solid"/>
            <a:round/>
            <a:headEnd type="none" w="med" len="med"/>
            <a:tailEnd type="none" w="med" len="med"/>
          </a:ln>
          <a:effectLst/>
        </p:spPr>
      </p:cxnSp>
      <p:sp>
        <p:nvSpPr>
          <p:cNvPr id="2" name="Rectangle 1"/>
          <p:cNvSpPr/>
          <p:nvPr userDrawn="1"/>
        </p:nvSpPr>
        <p:spPr>
          <a:xfrm>
            <a:off x="-9525" y="2160400"/>
            <a:ext cx="3046413" cy="89255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smtClean="0">
                <a:ln>
                  <a:noFill/>
                </a:ln>
                <a:solidFill>
                  <a:srgbClr val="000000"/>
                </a:solidFill>
                <a:effectLst/>
                <a:uLnTx/>
                <a:uFillTx/>
                <a:latin typeface="Lucida Grande"/>
                <a:ea typeface="Lucida Grande"/>
                <a:cs typeface="Lucida Grande"/>
              </a:rPr>
              <a:t>Text + SCA Background</a:t>
            </a:r>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2054435761"/>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 Text + SCA Backgroun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3411" y="6282442"/>
            <a:ext cx="1985014" cy="471410"/>
          </a:xfrm>
          <a:prstGeom prst="rect">
            <a:avLst/>
          </a:prstGeom>
        </p:spPr>
      </p:pic>
      <p:cxnSp>
        <p:nvCxnSpPr>
          <p:cNvPr id="6" name="Straight Connector 5"/>
          <p:cNvCxnSpPr/>
          <p:nvPr userDrawn="1"/>
        </p:nvCxnSpPr>
        <p:spPr bwMode="auto">
          <a:xfrm>
            <a:off x="636589" y="6204042"/>
            <a:ext cx="10891836" cy="0"/>
          </a:xfrm>
          <a:prstGeom prst="line">
            <a:avLst/>
          </a:prstGeom>
          <a:solidFill>
            <a:schemeClr val="accent1"/>
          </a:solidFill>
          <a:ln w="3175" cap="flat" cmpd="sng" algn="ctr">
            <a:gradFill flip="none" rotWithShape="1">
              <a:gsLst>
                <a:gs pos="51000">
                  <a:schemeClr val="bg1"/>
                </a:gs>
                <a:gs pos="100000">
                  <a:schemeClr val="bg1">
                    <a:alpha val="10000"/>
                  </a:schemeClr>
                </a:gs>
                <a:gs pos="0">
                  <a:schemeClr val="bg1">
                    <a:alpha val="90000"/>
                  </a:schemeClr>
                </a:gs>
              </a:gsLst>
              <a:path path="circle">
                <a:fillToRect l="50000" t="50000" r="50000" b="50000"/>
              </a:path>
              <a:tileRect/>
            </a:gradFill>
            <a:prstDash val="solid"/>
            <a:round/>
            <a:headEnd type="none" w="med" len="med"/>
            <a:tailEnd type="none" w="med" len="med"/>
          </a:ln>
          <a:effectLst/>
        </p:spPr>
      </p:cxnSp>
      <p:sp>
        <p:nvSpPr>
          <p:cNvPr id="7" name="Title 1"/>
          <p:cNvSpPr>
            <a:spLocks noGrp="1"/>
          </p:cNvSpPr>
          <p:nvPr>
            <p:ph type="title" hasCustomPrompt="1"/>
          </p:nvPr>
        </p:nvSpPr>
        <p:spPr>
          <a:xfrm>
            <a:off x="636589" y="45723"/>
            <a:ext cx="10891836" cy="1090927"/>
          </a:xfrm>
        </p:spPr>
        <p:txBody>
          <a:bodyPr anchor="b"/>
          <a:lstStyle>
            <a:lvl1pPr>
              <a:lnSpc>
                <a:spcPct val="80000"/>
              </a:lnSpc>
              <a:defRPr cap="all">
                <a:solidFill>
                  <a:schemeClr val="bg1"/>
                </a:solidFill>
                <a:latin typeface="Franklin Gothic Medium"/>
                <a:cs typeface="Franklin Gothic Medium"/>
              </a:defRPr>
            </a:lvl1pPr>
          </a:lstStyle>
          <a:p>
            <a:r>
              <a:rPr lang="en-GB" noProof="0" dirty="0" smtClean="0"/>
              <a:t>Click to edit master title</a:t>
            </a:r>
            <a:endParaRPr lang="en-GB" noProof="0" dirty="0"/>
          </a:p>
        </p:txBody>
      </p:sp>
      <p:sp>
        <p:nvSpPr>
          <p:cNvPr id="8" name="Text Placeholder 3"/>
          <p:cNvSpPr>
            <a:spLocks noGrp="1"/>
          </p:cNvSpPr>
          <p:nvPr>
            <p:ph type="body" sz="quarter" idx="13"/>
          </p:nvPr>
        </p:nvSpPr>
        <p:spPr>
          <a:xfrm>
            <a:off x="636590" y="1468438"/>
            <a:ext cx="10891836" cy="428681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9"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2842540023"/>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813198" y="2127879"/>
            <a:ext cx="10315730" cy="2505301"/>
          </a:xfrm>
          <a:prstGeom prst="rect">
            <a:avLst/>
          </a:prstGeom>
          <a:noFill/>
        </p:spPr>
        <p:txBody>
          <a:bodyPr wrap="square" rtlCol="0">
            <a:spAutoFit/>
          </a:bodyPr>
          <a:lstStyle/>
          <a:p>
            <a:pPr marL="0" marR="0" lvl="0" indent="0" algn="ctr" defTabSz="884071" rtl="0" eaLnBrk="1" fontAlgn="base" latinLnBrk="0" hangingPunct="1">
              <a:lnSpc>
                <a:spcPct val="80000"/>
              </a:lnSpc>
              <a:spcBef>
                <a:spcPts val="603"/>
              </a:spcBef>
              <a:spcAft>
                <a:spcPct val="0"/>
              </a:spcAft>
              <a:buClrTx/>
              <a:buSzTx/>
              <a:buFontTx/>
              <a:buNone/>
              <a:tabLst/>
              <a:defRPr/>
            </a:pPr>
            <a:r>
              <a:rPr kumimoji="0" lang="en-AU" sz="9600" b="0" i="0" u="none" strike="noStrike" kern="0" cap="none" spc="0" normalizeH="0" baseline="0" noProof="0" dirty="0" smtClean="0">
                <a:ln>
                  <a:noFill/>
                </a:ln>
                <a:solidFill>
                  <a:srgbClr val="FFFFFF"/>
                </a:solidFill>
                <a:effectLst/>
                <a:uLnTx/>
                <a:uFillTx/>
                <a:latin typeface="Franklin Gothic Medium"/>
                <a:ea typeface="+mn-ea"/>
                <a:cs typeface="Franklin Gothic Medium"/>
              </a:rPr>
              <a:t>TITLE / DIVIDER SLIDES</a:t>
            </a:r>
            <a:endParaRPr kumimoji="0" lang="en-US" sz="9600" b="0" i="0" u="none" strike="noStrike" kern="0" cap="none" spc="0" normalizeH="0" baseline="0" noProof="0" dirty="0" smtClean="0">
              <a:ln>
                <a:noFill/>
              </a:ln>
              <a:solidFill>
                <a:srgbClr val="FFFFFF"/>
              </a:solidFill>
              <a:effectLst/>
              <a:uLnTx/>
              <a:uFillTx/>
              <a:latin typeface="Franklin Gothic Medium"/>
              <a:ea typeface="+mn-ea"/>
              <a:cs typeface="Franklin Gothic Medium"/>
            </a:endParaRPr>
          </a:p>
        </p:txBody>
      </p:sp>
    </p:spTree>
    <p:extLst>
      <p:ext uri="{BB962C8B-B14F-4D97-AF65-F5344CB8AC3E}">
        <p14:creationId xmlns:p14="http://schemas.microsoft.com/office/powerpoint/2010/main" val="427981498"/>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DIVIDER - Teal">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8822" cy="6856214"/>
          </a:xfrm>
          <a:prstGeom prst="rect">
            <a:avLst/>
          </a:prstGeom>
        </p:spPr>
      </p:pic>
      <p:sp>
        <p:nvSpPr>
          <p:cNvPr id="472076" name="Rectangle 12"/>
          <p:cNvSpPr>
            <a:spLocks noGrp="1" noChangeArrowheads="1"/>
          </p:cNvSpPr>
          <p:nvPr userDrawn="1">
            <p:ph type="ctrTitle" hasCustomPrompt="1"/>
          </p:nvPr>
        </p:nvSpPr>
        <p:spPr bwMode="auto">
          <a:xfrm>
            <a:off x="2314739" y="1767413"/>
            <a:ext cx="7559346" cy="1595619"/>
          </a:xfrm>
          <a:prstGeom prst="rect">
            <a:avLst/>
          </a:prstGeom>
          <a:noFill/>
          <a:ln>
            <a:miter lim="800000"/>
            <a:headEnd/>
            <a:tailEnd/>
          </a:ln>
        </p:spPr>
        <p:txBody>
          <a:bodyPr vert="horz" wrap="square" lIns="0" tIns="0" rIns="0" bIns="0" numCol="1" anchor="b" anchorCtr="0" compatLnSpc="1">
            <a:prstTxWarp prst="textNoShape">
              <a:avLst/>
            </a:prstTxWarp>
            <a:normAutofit/>
          </a:bodyPr>
          <a:lstStyle>
            <a:lvl1pPr algn="ctr">
              <a:lnSpc>
                <a:spcPct val="90000"/>
              </a:lnSpc>
              <a:defRPr sz="4800" cap="all">
                <a:solidFill>
                  <a:schemeClr val="bg1"/>
                </a:solidFill>
                <a:latin typeface="Franklin Gothic Medium"/>
                <a:cs typeface="Franklin Gothic Medium"/>
              </a:defRPr>
            </a:lvl1pPr>
          </a:lstStyle>
          <a:p>
            <a:r>
              <a:rPr lang="en-GB" dirty="0" smtClean="0"/>
              <a:t>SHORT PRESENTATION </a:t>
            </a:r>
            <a:br>
              <a:rPr lang="en-GB" dirty="0" smtClean="0"/>
            </a:br>
            <a:r>
              <a:rPr lang="en-GB" dirty="0" smtClean="0"/>
              <a:t>TITLE GOES HERE</a:t>
            </a:r>
            <a:endParaRPr lang="en-GB" dirty="0"/>
          </a:p>
        </p:txBody>
      </p:sp>
      <p:sp>
        <p:nvSpPr>
          <p:cNvPr id="472077" name="Rectangle 13"/>
          <p:cNvSpPr>
            <a:spLocks noGrp="1" noChangeArrowheads="1"/>
          </p:cNvSpPr>
          <p:nvPr userDrawn="1">
            <p:ph type="subTitle" idx="1"/>
          </p:nvPr>
        </p:nvSpPr>
        <p:spPr>
          <a:xfrm>
            <a:off x="2314739" y="3490615"/>
            <a:ext cx="7559346" cy="852791"/>
          </a:xfrm>
          <a:prstGeom prst="rect">
            <a:avLst/>
          </a:prstGeom>
          <a:ln/>
        </p:spPr>
        <p:txBody>
          <a:bodyPr/>
          <a:lstStyle>
            <a:lvl1pPr marL="0" indent="0" algn="ctr">
              <a:lnSpc>
                <a:spcPct val="90000"/>
              </a:lnSpc>
              <a:buNone/>
              <a:defRPr sz="2400" b="0" i="0">
                <a:solidFill>
                  <a:schemeClr val="bg1"/>
                </a:solidFill>
                <a:latin typeface="Franklin Gothic Book"/>
                <a:cs typeface="Franklin Gothic Book"/>
              </a:defRPr>
            </a:lvl1pPr>
          </a:lstStyle>
          <a:p>
            <a:r>
              <a:rPr lang="en-US" smtClean="0"/>
              <a:t>Click to edit Master subtitle style</a:t>
            </a:r>
            <a:endParaRPr lang="en-GB" dirty="0" smtClean="0"/>
          </a:p>
        </p:txBody>
      </p:sp>
      <p:pic>
        <p:nvPicPr>
          <p:cNvPr id="3" name="Picture 2"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00760" y="4425752"/>
            <a:ext cx="2861872" cy="679648"/>
          </a:xfrm>
          <a:prstGeom prst="rect">
            <a:avLst/>
          </a:prstGeom>
        </p:spPr>
      </p:pic>
      <p:cxnSp>
        <p:nvCxnSpPr>
          <p:cNvPr id="6" name="Straight Connector 5"/>
          <p:cNvCxnSpPr/>
          <p:nvPr userDrawn="1"/>
        </p:nvCxnSpPr>
        <p:spPr bwMode="auto">
          <a:xfrm>
            <a:off x="4129775" y="4199284"/>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spTree>
    <p:extLst>
      <p:ext uri="{BB962C8B-B14F-4D97-AF65-F5344CB8AC3E}">
        <p14:creationId xmlns:p14="http://schemas.microsoft.com/office/powerpoint/2010/main" val="3868352157"/>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1_TITLE/DIVIDER - Teal">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8822" cy="6856214"/>
          </a:xfrm>
          <a:prstGeom prst="rect">
            <a:avLst/>
          </a:prstGeom>
        </p:spPr>
      </p:pic>
      <p:sp>
        <p:nvSpPr>
          <p:cNvPr id="472076" name="Rectangle 12"/>
          <p:cNvSpPr>
            <a:spLocks noGrp="1" noChangeArrowheads="1"/>
          </p:cNvSpPr>
          <p:nvPr userDrawn="1">
            <p:ph type="ctrTitle" hasCustomPrompt="1"/>
          </p:nvPr>
        </p:nvSpPr>
        <p:spPr bwMode="auto">
          <a:xfrm>
            <a:off x="1161966" y="1767413"/>
            <a:ext cx="9864892" cy="1595619"/>
          </a:xfrm>
          <a:prstGeom prst="rect">
            <a:avLst/>
          </a:prstGeom>
          <a:noFill/>
          <a:ln>
            <a:miter lim="800000"/>
            <a:headEnd/>
            <a:tailEnd/>
          </a:ln>
        </p:spPr>
        <p:txBody>
          <a:bodyPr vert="horz" wrap="square" lIns="0" tIns="0" rIns="0" bIns="0" numCol="1" anchor="b" anchorCtr="0" compatLnSpc="1">
            <a:prstTxWarp prst="textNoShape">
              <a:avLst/>
            </a:prstTxWarp>
            <a:normAutofit/>
          </a:bodyPr>
          <a:lstStyle>
            <a:lvl1pPr algn="ctr">
              <a:lnSpc>
                <a:spcPct val="90000"/>
              </a:lnSpc>
              <a:defRPr sz="4400" cap="all">
                <a:solidFill>
                  <a:schemeClr val="bg1"/>
                </a:solidFill>
                <a:latin typeface="Franklin Gothic Medium"/>
                <a:cs typeface="Franklin Gothic Medium"/>
              </a:defRPr>
            </a:lvl1pPr>
          </a:lstStyle>
          <a:p>
            <a:r>
              <a:rPr lang="en-GB" dirty="0" smtClean="0"/>
              <a:t>FOR A LONGER PRESENTATION </a:t>
            </a:r>
            <a:br>
              <a:rPr lang="en-GB" dirty="0" smtClean="0"/>
            </a:br>
            <a:r>
              <a:rPr lang="en-GB" dirty="0" smtClean="0"/>
              <a:t>TITLE USE THIS TEMPLATE</a:t>
            </a:r>
            <a:endParaRPr lang="en-GB" dirty="0"/>
          </a:p>
        </p:txBody>
      </p:sp>
      <p:sp>
        <p:nvSpPr>
          <p:cNvPr id="472077" name="Rectangle 13"/>
          <p:cNvSpPr>
            <a:spLocks noGrp="1" noChangeArrowheads="1"/>
          </p:cNvSpPr>
          <p:nvPr userDrawn="1">
            <p:ph type="subTitle" idx="1"/>
          </p:nvPr>
        </p:nvSpPr>
        <p:spPr>
          <a:xfrm>
            <a:off x="1161966" y="3490615"/>
            <a:ext cx="9864892" cy="852791"/>
          </a:xfrm>
          <a:prstGeom prst="rect">
            <a:avLst/>
          </a:prstGeom>
          <a:ln/>
        </p:spPr>
        <p:txBody>
          <a:bodyPr/>
          <a:lstStyle>
            <a:lvl1pPr marL="0" indent="0" algn="ctr">
              <a:lnSpc>
                <a:spcPct val="90000"/>
              </a:lnSpc>
              <a:buNone/>
              <a:defRPr sz="2400" b="0" i="0">
                <a:solidFill>
                  <a:schemeClr val="bg1"/>
                </a:solidFill>
                <a:latin typeface="Franklin Gothic Book"/>
                <a:cs typeface="Franklin Gothic Book"/>
              </a:defRPr>
            </a:lvl1pPr>
          </a:lstStyle>
          <a:p>
            <a:r>
              <a:rPr lang="en-US" smtClean="0"/>
              <a:t>Click to edit Master subtitle style</a:t>
            </a:r>
            <a:endParaRPr lang="en-GB" dirty="0" smtClean="0"/>
          </a:p>
        </p:txBody>
      </p:sp>
      <p:pic>
        <p:nvPicPr>
          <p:cNvPr id="3" name="Picture 2"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00760" y="4425752"/>
            <a:ext cx="2861872" cy="679648"/>
          </a:xfrm>
          <a:prstGeom prst="rect">
            <a:avLst/>
          </a:prstGeom>
        </p:spPr>
      </p:pic>
      <p:cxnSp>
        <p:nvCxnSpPr>
          <p:cNvPr id="6" name="Straight Connector 5"/>
          <p:cNvCxnSpPr/>
          <p:nvPr userDrawn="1"/>
        </p:nvCxnSpPr>
        <p:spPr bwMode="auto">
          <a:xfrm>
            <a:off x="4129775" y="4199284"/>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spTree>
    <p:extLst>
      <p:ext uri="{BB962C8B-B14F-4D97-AF65-F5344CB8AC3E}">
        <p14:creationId xmlns:p14="http://schemas.microsoft.com/office/powerpoint/2010/main" val="415704463"/>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DIVIDER  - with imag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825" cy="6858000"/>
          </a:xfrm>
          <a:prstGeom prst="rect">
            <a:avLst/>
          </a:prstGeom>
        </p:spPr>
        <p:txBody>
          <a:bodyPr/>
          <a:lstStyle/>
          <a:p>
            <a:r>
              <a:rPr lang="en-US" smtClean="0"/>
              <a:t>Click icon to add picture</a:t>
            </a:r>
            <a:endParaRPr lang="en-US" dirty="0"/>
          </a:p>
        </p:txBody>
      </p:sp>
      <p:sp>
        <p:nvSpPr>
          <p:cNvPr id="2" name="TextBox 1"/>
          <p:cNvSpPr txBox="1"/>
          <p:nvPr userDrawn="1"/>
        </p:nvSpPr>
        <p:spPr>
          <a:xfrm>
            <a:off x="1796995" y="2443632"/>
            <a:ext cx="8588486" cy="1569568"/>
          </a:xfrm>
          <a:prstGeom prst="rect">
            <a:avLst/>
          </a:prstGeom>
        </p:spPr>
        <p:txBody>
          <a:bodyPr vert="horz" lIns="36124" tIns="45877" rIns="36124" bIns="45877" rtlCol="0" anchor="b">
            <a:noAutofit/>
          </a:bodyPr>
          <a:lstStyle>
            <a:lvl1pPr lvl="0" algn="ctr" defTabSz="884071" eaLnBrk="1" hangingPunct="1">
              <a:lnSpc>
                <a:spcPct val="80000"/>
              </a:lnSpc>
              <a:defRPr sz="4800" b="0" cap="all" baseline="0">
                <a:solidFill>
                  <a:schemeClr val="bg1"/>
                </a:solidFill>
                <a:effectLst>
                  <a:outerShdw blurRad="63500" sx="102000" sy="102000" algn="ctr" rotWithShape="0">
                    <a:prstClr val="black">
                      <a:alpha val="40000"/>
                    </a:prstClr>
                  </a:outerShdw>
                </a:effectLst>
                <a:latin typeface="Franklin Gothic Medium"/>
                <a:ea typeface="+mj-ea"/>
                <a:cs typeface="Franklin Gothic Medium"/>
              </a:defRPr>
            </a:lvl1pPr>
            <a:lvl2pPr defTabSz="884071" eaLnBrk="1" hangingPunct="1">
              <a:defRPr sz="3200" b="1">
                <a:solidFill>
                  <a:srgbClr val="B2B2B2"/>
                </a:solidFill>
                <a:latin typeface="Lucida Sans" pitchFamily="34" charset="0"/>
                <a:cs typeface="Arial" pitchFamily="34" charset="0"/>
              </a:defRPr>
            </a:lvl2pPr>
            <a:lvl3pPr defTabSz="884071" eaLnBrk="1" hangingPunct="1">
              <a:defRPr sz="3200" b="1">
                <a:solidFill>
                  <a:srgbClr val="B2B2B2"/>
                </a:solidFill>
                <a:latin typeface="Lucida Sans" pitchFamily="34" charset="0"/>
                <a:cs typeface="Arial" pitchFamily="34" charset="0"/>
              </a:defRPr>
            </a:lvl3pPr>
            <a:lvl4pPr defTabSz="884071" eaLnBrk="1" hangingPunct="1">
              <a:defRPr sz="3200" b="1">
                <a:solidFill>
                  <a:srgbClr val="B2B2B2"/>
                </a:solidFill>
                <a:latin typeface="Lucida Sans" pitchFamily="34" charset="0"/>
                <a:cs typeface="Arial" pitchFamily="34" charset="0"/>
              </a:defRPr>
            </a:lvl4pPr>
            <a:lvl5pPr defTabSz="884071" eaLnBrk="1" hangingPunct="1">
              <a:defRPr sz="3200" b="1">
                <a:solidFill>
                  <a:srgbClr val="B2B2B2"/>
                </a:solidFill>
                <a:latin typeface="Lucida Sans" pitchFamily="34" charset="0"/>
                <a:cs typeface="Arial" pitchFamily="34" charset="0"/>
              </a:defRPr>
            </a:lvl5pPr>
            <a:lvl6pPr marL="458762" defTabSz="884071" fontAlgn="base">
              <a:spcBef>
                <a:spcPct val="0"/>
              </a:spcBef>
              <a:spcAft>
                <a:spcPct val="0"/>
              </a:spcAft>
              <a:defRPr sz="3200" b="1">
                <a:solidFill>
                  <a:srgbClr val="B2B2B2"/>
                </a:solidFill>
                <a:latin typeface="Lucida Sans" pitchFamily="34" charset="0"/>
                <a:cs typeface="Arial" pitchFamily="34" charset="0"/>
              </a:defRPr>
            </a:lvl6pPr>
            <a:lvl7pPr marL="917523" defTabSz="884071" fontAlgn="base">
              <a:spcBef>
                <a:spcPct val="0"/>
              </a:spcBef>
              <a:spcAft>
                <a:spcPct val="0"/>
              </a:spcAft>
              <a:defRPr sz="3200" b="1">
                <a:solidFill>
                  <a:srgbClr val="B2B2B2"/>
                </a:solidFill>
                <a:latin typeface="Lucida Sans" pitchFamily="34" charset="0"/>
                <a:cs typeface="Arial" pitchFamily="34" charset="0"/>
              </a:defRPr>
            </a:lvl7pPr>
            <a:lvl8pPr marL="1376284" defTabSz="884071" fontAlgn="base">
              <a:spcBef>
                <a:spcPct val="0"/>
              </a:spcBef>
              <a:spcAft>
                <a:spcPct val="0"/>
              </a:spcAft>
              <a:defRPr sz="3200" b="1">
                <a:solidFill>
                  <a:srgbClr val="B2B2B2"/>
                </a:solidFill>
                <a:latin typeface="Lucida Sans" pitchFamily="34" charset="0"/>
                <a:cs typeface="Arial" pitchFamily="34" charset="0"/>
              </a:defRPr>
            </a:lvl8pPr>
            <a:lvl9pPr marL="1835044" defTabSz="884071" fontAlgn="base">
              <a:spcBef>
                <a:spcPct val="0"/>
              </a:spcBef>
              <a:spcAft>
                <a:spcPct val="0"/>
              </a:spcAft>
              <a:defRPr sz="3200" b="1">
                <a:solidFill>
                  <a:srgbClr val="B2B2B2"/>
                </a:solidFill>
                <a:latin typeface="Lucida Sans" pitchFamily="34" charset="0"/>
                <a:cs typeface="Arial" pitchFamily="34" charset="0"/>
              </a:defRPr>
            </a:lvl9pPr>
          </a:lstStyle>
          <a:p>
            <a:pPr marL="0" marR="0" lvl="0" indent="0" algn="ctr" defTabSz="884071" rtl="0" eaLnBrk="1" fontAlgn="base" latinLnBrk="0" hangingPunct="1">
              <a:lnSpc>
                <a:spcPct val="80000"/>
              </a:lnSpc>
              <a:spcBef>
                <a:spcPct val="0"/>
              </a:spcBef>
              <a:spcAft>
                <a:spcPct val="0"/>
              </a:spcAft>
              <a:buClrTx/>
              <a:buSzTx/>
              <a:buFontTx/>
              <a:buNone/>
              <a:tabLst/>
              <a:defRPr/>
            </a:pPr>
            <a:r>
              <a:rPr kumimoji="0" lang="en-US" sz="4800" b="0" i="0" u="none" strike="noStrike" kern="1200" cap="all" spc="0" normalizeH="0" baseline="0" noProof="0" dirty="0" smtClean="0">
                <a:ln>
                  <a:noFill/>
                </a:ln>
                <a:solidFill>
                  <a:srgbClr val="FFFFFF"/>
                </a:solidFill>
                <a:effectLst>
                  <a:outerShdw blurRad="63500" sx="102000" sy="102000" algn="ctr" rotWithShape="0">
                    <a:prstClr val="black">
                      <a:alpha val="40000"/>
                    </a:prstClr>
                  </a:outerShdw>
                </a:effectLst>
                <a:uLnTx/>
                <a:uFillTx/>
                <a:latin typeface="Franklin Gothic Medium"/>
                <a:ea typeface="+mj-ea"/>
              </a:rPr>
              <a:t>SHORT PRESENTATION </a:t>
            </a:r>
            <a:br>
              <a:rPr kumimoji="0" lang="en-US" sz="4800" b="0" i="0" u="none" strike="noStrike" kern="1200" cap="all" spc="0" normalizeH="0" baseline="0" noProof="0" dirty="0" smtClean="0">
                <a:ln>
                  <a:noFill/>
                </a:ln>
                <a:solidFill>
                  <a:srgbClr val="FFFFFF"/>
                </a:solidFill>
                <a:effectLst>
                  <a:outerShdw blurRad="63500" sx="102000" sy="102000" algn="ctr" rotWithShape="0">
                    <a:prstClr val="black">
                      <a:alpha val="40000"/>
                    </a:prstClr>
                  </a:outerShdw>
                </a:effectLst>
                <a:uLnTx/>
                <a:uFillTx/>
                <a:latin typeface="Franklin Gothic Medium"/>
                <a:ea typeface="+mj-ea"/>
              </a:rPr>
            </a:br>
            <a:r>
              <a:rPr kumimoji="0" lang="en-US" sz="4800" b="0" i="0" u="none" strike="noStrike" kern="1200" cap="all" spc="0" normalizeH="0" baseline="0" noProof="0" dirty="0" smtClean="0">
                <a:ln>
                  <a:noFill/>
                </a:ln>
                <a:solidFill>
                  <a:srgbClr val="FFFFFF"/>
                </a:solidFill>
                <a:effectLst>
                  <a:outerShdw blurRad="63500" sx="102000" sy="102000" algn="ctr" rotWithShape="0">
                    <a:prstClr val="black">
                      <a:alpha val="40000"/>
                    </a:prstClr>
                  </a:outerShdw>
                </a:effectLst>
                <a:uLnTx/>
                <a:uFillTx/>
                <a:latin typeface="Franklin Gothic Medium"/>
                <a:ea typeface="+mj-ea"/>
              </a:rPr>
              <a:t>TITLE GOES HERE</a:t>
            </a:r>
          </a:p>
        </p:txBody>
      </p:sp>
    </p:spTree>
    <p:extLst>
      <p:ext uri="{BB962C8B-B14F-4D97-AF65-F5344CB8AC3E}">
        <p14:creationId xmlns:p14="http://schemas.microsoft.com/office/powerpoint/2010/main" val="3171732527"/>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ITLE/DIVIDER  - with imag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825" cy="6858000"/>
          </a:xfrm>
          <a:prstGeom prst="rect">
            <a:avLst/>
          </a:prstGeom>
        </p:spPr>
        <p:txBody>
          <a:bodyPr/>
          <a:lstStyle/>
          <a:p>
            <a:r>
              <a:rPr lang="en-US" smtClean="0"/>
              <a:t>Click icon to add picture</a:t>
            </a:r>
            <a:endParaRPr lang="en-US" dirty="0"/>
          </a:p>
        </p:txBody>
      </p:sp>
      <p:sp>
        <p:nvSpPr>
          <p:cNvPr id="5" name="Text Placeholder 4"/>
          <p:cNvSpPr>
            <a:spLocks noGrp="1"/>
          </p:cNvSpPr>
          <p:nvPr>
            <p:ph type="body" sz="quarter" idx="11" hasCustomPrompt="1"/>
          </p:nvPr>
        </p:nvSpPr>
        <p:spPr>
          <a:xfrm>
            <a:off x="1796995" y="2539875"/>
            <a:ext cx="8588375" cy="1647950"/>
          </a:xfrm>
          <a:prstGeom prst="rect">
            <a:avLst/>
          </a:prstGeom>
        </p:spPr>
        <p:txBody>
          <a:bodyPr anchor="ctr"/>
          <a:lstStyle>
            <a:lvl1pPr marL="0" indent="0" algn="ctr">
              <a:lnSpc>
                <a:spcPct val="80000"/>
              </a:lnSpc>
              <a:buNone/>
              <a:defRPr sz="4800" baseline="0">
                <a:solidFill>
                  <a:srgbClr val="FFFFFF"/>
                </a:solidFill>
                <a:effectLst>
                  <a:outerShdw blurRad="63500" sx="102000" sy="102000" algn="ctr" rotWithShape="0">
                    <a:prstClr val="black">
                      <a:alpha val="40000"/>
                    </a:prstClr>
                  </a:outerShdw>
                </a:effectLst>
                <a:latin typeface="Franklin Gothic Medium"/>
                <a:cs typeface="Franklin Gothic Medium"/>
              </a:defRPr>
            </a:lvl1pPr>
          </a:lstStyle>
          <a:p>
            <a:pPr lvl="0"/>
            <a:r>
              <a:rPr lang="en-AU" dirty="0" smtClean="0"/>
              <a:t>SHORT PRESENTATION </a:t>
            </a:r>
            <a:br>
              <a:rPr lang="en-AU" dirty="0" smtClean="0"/>
            </a:br>
            <a:r>
              <a:rPr lang="en-AU" dirty="0" smtClean="0"/>
              <a:t>TITLE GOES HERE</a:t>
            </a:r>
            <a:endParaRPr lang="en-US" dirty="0"/>
          </a:p>
        </p:txBody>
      </p:sp>
    </p:spTree>
    <p:extLst>
      <p:ext uri="{BB962C8B-B14F-4D97-AF65-F5344CB8AC3E}">
        <p14:creationId xmlns:p14="http://schemas.microsoft.com/office/powerpoint/2010/main" val="3605596475"/>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ivider Layout w/ right-hand titl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r>
              <a:rPr lang="en-US" smtClean="0"/>
              <a:t>Click icon to add picture</a:t>
            </a:r>
            <a:endParaRPr lang="en-US"/>
          </a:p>
        </p:txBody>
      </p:sp>
      <p:sp>
        <p:nvSpPr>
          <p:cNvPr id="3" name="Title 1"/>
          <p:cNvSpPr>
            <a:spLocks noGrp="1"/>
          </p:cNvSpPr>
          <p:nvPr>
            <p:ph type="title" hasCustomPrompt="1"/>
          </p:nvPr>
        </p:nvSpPr>
        <p:spPr>
          <a:xfrm>
            <a:off x="6348337" y="1841500"/>
            <a:ext cx="5180087" cy="1041400"/>
          </a:xfrm>
        </p:spPr>
        <p:txBody>
          <a:bodyPr anchor="b">
            <a:noAutofit/>
          </a:bodyPr>
          <a:lstStyle>
            <a:lvl1pPr>
              <a:lnSpc>
                <a:spcPct val="80000"/>
              </a:lnSpc>
              <a:defRPr sz="4400"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
        <p:nvSpPr>
          <p:cNvPr id="5" name="Text Placeholder 4"/>
          <p:cNvSpPr>
            <a:spLocks noGrp="1"/>
          </p:cNvSpPr>
          <p:nvPr>
            <p:ph type="body" sz="quarter" idx="14" hasCustomPrompt="1"/>
          </p:nvPr>
        </p:nvSpPr>
        <p:spPr>
          <a:xfrm>
            <a:off x="6348337" y="2883219"/>
            <a:ext cx="5180088" cy="3179762"/>
          </a:xfrm>
        </p:spPr>
        <p:txBody>
          <a:bodyPr/>
          <a:lstStyle>
            <a:lvl1pPr marL="0" indent="0">
              <a:lnSpc>
                <a:spcPct val="90000"/>
              </a:lnSpc>
              <a:spcAft>
                <a:spcPts val="1200"/>
              </a:spcAft>
              <a:buNone/>
              <a:defRPr sz="2800">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err="1" smtClean="0"/>
              <a:t>Lorem</a:t>
            </a:r>
            <a:r>
              <a:rPr lang="en-AU" dirty="0" smtClean="0"/>
              <a:t> </a:t>
            </a:r>
            <a:r>
              <a:rPr lang="en-AU" dirty="0" err="1" smtClean="0"/>
              <a:t>ipsum</a:t>
            </a:r>
            <a:r>
              <a:rPr lang="en-AU" dirty="0" smtClean="0"/>
              <a:t> </a:t>
            </a:r>
            <a:r>
              <a:rPr lang="en-AU" dirty="0" err="1" smtClean="0"/>
              <a:t>dolor</a:t>
            </a:r>
            <a:r>
              <a:rPr lang="en-AU" dirty="0" smtClean="0"/>
              <a:t> sit </a:t>
            </a:r>
            <a:r>
              <a:rPr lang="en-AU" dirty="0" err="1" smtClean="0"/>
              <a:t>amet</a:t>
            </a:r>
            <a:endParaRPr lang="en-AU" dirty="0" smtClean="0"/>
          </a:p>
        </p:txBody>
      </p:sp>
    </p:spTree>
    <p:extLst>
      <p:ext uri="{BB962C8B-B14F-4D97-AF65-F5344CB8AC3E}">
        <p14:creationId xmlns:p14="http://schemas.microsoft.com/office/powerpoint/2010/main" val="2754867412"/>
      </p:ext>
    </p:extLst>
  </p:cSld>
  <p:clrMapOvr>
    <a:masterClrMapping/>
  </p:clrMapOvr>
  <p:transition spd="med">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ivider Layout w/ left-hand titl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r>
              <a:rPr lang="en-US" smtClean="0"/>
              <a:t>Click icon to add picture</a:t>
            </a:r>
            <a:endParaRPr lang="en-US"/>
          </a:p>
        </p:txBody>
      </p:sp>
      <p:sp>
        <p:nvSpPr>
          <p:cNvPr id="3" name="Title 1"/>
          <p:cNvSpPr>
            <a:spLocks noGrp="1"/>
          </p:cNvSpPr>
          <p:nvPr>
            <p:ph type="title" hasCustomPrompt="1"/>
          </p:nvPr>
        </p:nvSpPr>
        <p:spPr>
          <a:xfrm>
            <a:off x="957264" y="1841500"/>
            <a:ext cx="5133974" cy="1041400"/>
          </a:xfrm>
        </p:spPr>
        <p:txBody>
          <a:bodyPr anchor="b">
            <a:noAutofit/>
          </a:bodyPr>
          <a:lstStyle>
            <a:lvl1pPr>
              <a:lnSpc>
                <a:spcPct val="80000"/>
              </a:lnSpc>
              <a:defRPr sz="4400"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
        <p:nvSpPr>
          <p:cNvPr id="5" name="Text Placeholder 4"/>
          <p:cNvSpPr>
            <a:spLocks noGrp="1"/>
          </p:cNvSpPr>
          <p:nvPr>
            <p:ph type="body" sz="quarter" idx="14" hasCustomPrompt="1"/>
          </p:nvPr>
        </p:nvSpPr>
        <p:spPr>
          <a:xfrm>
            <a:off x="957263" y="2882900"/>
            <a:ext cx="5133975" cy="3193592"/>
          </a:xfrm>
        </p:spPr>
        <p:txBody>
          <a:bodyPr/>
          <a:lstStyle>
            <a:lvl1pPr marL="0" indent="0">
              <a:lnSpc>
                <a:spcPct val="90000"/>
              </a:lnSpc>
              <a:spcAft>
                <a:spcPts val="1200"/>
              </a:spcAft>
              <a:buNone/>
              <a:defRPr>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smtClean="0"/>
              <a:t>Sub-title goes here</a:t>
            </a:r>
            <a:endParaRPr lang="en-US" dirty="0"/>
          </a:p>
        </p:txBody>
      </p:sp>
    </p:spTree>
    <p:extLst>
      <p:ext uri="{BB962C8B-B14F-4D97-AF65-F5344CB8AC3E}">
        <p14:creationId xmlns:p14="http://schemas.microsoft.com/office/powerpoint/2010/main" val="4130768020"/>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ull-bleed Image w/Title on right">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r>
              <a:rPr lang="en-US" smtClean="0"/>
              <a:t>Click icon to add picture</a:t>
            </a:r>
            <a:endParaRPr lang="en-US"/>
          </a:p>
        </p:txBody>
      </p:sp>
      <p:sp>
        <p:nvSpPr>
          <p:cNvPr id="3" name="Title 1"/>
          <p:cNvSpPr>
            <a:spLocks noGrp="1"/>
          </p:cNvSpPr>
          <p:nvPr>
            <p:ph type="title" hasCustomPrompt="1"/>
          </p:nvPr>
        </p:nvSpPr>
        <p:spPr>
          <a:xfrm>
            <a:off x="6091239" y="28575"/>
            <a:ext cx="5437186" cy="1108075"/>
          </a:xfrm>
        </p:spPr>
        <p:txBody>
          <a:bodyPr anchor="b">
            <a:normAutofit/>
          </a:bodyPr>
          <a:lstStyle>
            <a:lvl1pPr>
              <a:lnSpc>
                <a:spcPct val="80000"/>
              </a:lnSpc>
              <a:defRPr sz="3400"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3049898461"/>
      </p:ext>
    </p:extLst>
  </p:cSld>
  <p:clrMapOvr>
    <a:masterClrMapping/>
  </p:clrMapOvr>
  <p:transition spd="med">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ull-bleed Image w/Title on right">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r>
              <a:rPr lang="en-US" smtClean="0"/>
              <a:t>Click icon to add picture</a:t>
            </a:r>
            <a:endParaRPr lang="en-US"/>
          </a:p>
        </p:txBody>
      </p:sp>
      <p:sp>
        <p:nvSpPr>
          <p:cNvPr id="3" name="Title 1"/>
          <p:cNvSpPr>
            <a:spLocks noGrp="1"/>
          </p:cNvSpPr>
          <p:nvPr>
            <p:ph type="title" hasCustomPrompt="1"/>
          </p:nvPr>
        </p:nvSpPr>
        <p:spPr>
          <a:xfrm>
            <a:off x="6091239" y="28575"/>
            <a:ext cx="5437186" cy="1108075"/>
          </a:xfrm>
        </p:spPr>
        <p:txBody>
          <a:bodyPr anchor="b">
            <a:normAutofit/>
          </a:bodyPr>
          <a:lstStyle>
            <a:lvl1pPr>
              <a:lnSpc>
                <a:spcPct val="80000"/>
              </a:lnSpc>
              <a:defRPr sz="3400"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1009416220"/>
      </p:ext>
    </p:extLst>
  </p:cSld>
  <p:clrMapOvr>
    <a:masterClrMapping/>
  </p:clrMapOvr>
  <p:transition spd="med">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1425380" y="2182698"/>
            <a:ext cx="9091365" cy="2505301"/>
          </a:xfrm>
          <a:prstGeom prst="rect">
            <a:avLst/>
          </a:prstGeom>
          <a:noFill/>
        </p:spPr>
        <p:txBody>
          <a:bodyPr wrap="square" rtlCol="0">
            <a:spAutoFit/>
          </a:bodyPr>
          <a:lstStyle/>
          <a:p>
            <a:pPr marL="0" marR="0" lvl="0" indent="0" algn="ctr" defTabSz="884071" rtl="0" eaLnBrk="1" fontAlgn="base" latinLnBrk="0" hangingPunct="1">
              <a:lnSpc>
                <a:spcPct val="80000"/>
              </a:lnSpc>
              <a:spcBef>
                <a:spcPts val="603"/>
              </a:spcBef>
              <a:spcAft>
                <a:spcPct val="0"/>
              </a:spcAft>
              <a:buClrTx/>
              <a:buSzTx/>
              <a:buFontTx/>
              <a:buNone/>
              <a:tabLst/>
              <a:defRPr/>
            </a:pPr>
            <a:r>
              <a:rPr kumimoji="0" lang="en-AU" sz="9600" b="0" i="0" u="none" strike="noStrike" kern="0" cap="none" spc="0" normalizeH="0" baseline="0" noProof="0" dirty="0" smtClean="0">
                <a:ln>
                  <a:noFill/>
                </a:ln>
                <a:solidFill>
                  <a:srgbClr val="FFFFFF"/>
                </a:solidFill>
                <a:effectLst/>
                <a:uLnTx/>
                <a:uFillTx/>
                <a:latin typeface="Franklin Gothic Medium"/>
                <a:ea typeface="+mn-ea"/>
                <a:cs typeface="Franklin Gothic Medium"/>
              </a:rPr>
              <a:t>CONTENT SLIDES</a:t>
            </a:r>
            <a:endParaRPr kumimoji="0" lang="en-US" sz="9600" b="0" i="0" u="none" strike="noStrike" kern="0" cap="none" spc="0" normalizeH="0" baseline="0" noProof="0" dirty="0" smtClean="0">
              <a:ln>
                <a:noFill/>
              </a:ln>
              <a:solidFill>
                <a:srgbClr val="FFFFFF"/>
              </a:solidFill>
              <a:effectLst/>
              <a:uLnTx/>
              <a:uFillTx/>
              <a:latin typeface="Franklin Gothic Medium"/>
              <a:ea typeface="+mn-ea"/>
              <a:cs typeface="Franklin Gothic Medium"/>
            </a:endParaRPr>
          </a:p>
        </p:txBody>
      </p:sp>
    </p:spTree>
    <p:extLst>
      <p:ext uri="{BB962C8B-B14F-4D97-AF65-F5344CB8AC3E}">
        <p14:creationId xmlns:p14="http://schemas.microsoft.com/office/powerpoint/2010/main" val="3714958462"/>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589" y="28575"/>
            <a:ext cx="8520220" cy="1108075"/>
          </a:xfrm>
        </p:spPr>
        <p:txBody>
          <a:bodyPr anchor="b">
            <a:normAutofit/>
          </a:bodyPr>
          <a:lstStyle>
            <a:lvl1pPr>
              <a:lnSpc>
                <a:spcPct val="80000"/>
              </a:lnSpc>
              <a:defRPr sz="3400" cap="all">
                <a:solidFill>
                  <a:schemeClr val="tx1"/>
                </a:solidFill>
                <a:latin typeface="Franklin Gothic Medium"/>
                <a:cs typeface="Franklin Gothic Medium"/>
              </a:defRPr>
            </a:lvl1pPr>
          </a:lstStyle>
          <a:p>
            <a:r>
              <a:rPr lang="en-GB" noProof="0" dirty="0" smtClean="0"/>
              <a:t>Click to edit master title</a:t>
            </a:r>
            <a:endParaRPr lang="en-GB" noProof="0" dirty="0"/>
          </a:p>
        </p:txBody>
      </p:sp>
      <p:cxnSp>
        <p:nvCxnSpPr>
          <p:cNvPr id="7" name="Straight Connector 6"/>
          <p:cNvCxnSpPr/>
          <p:nvPr userDrawn="1"/>
        </p:nvCxnSpPr>
        <p:spPr bwMode="auto">
          <a:xfrm>
            <a:off x="636588" y="2766352"/>
            <a:ext cx="7313437"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2914798"/>
            <a:ext cx="7313437" cy="2853959"/>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342900" marR="0" indent="-342900" algn="l" defTabSz="884071" rtl="0" eaLnBrk="1" fontAlgn="base" latinLnBrk="0" hangingPunct="1">
              <a:lnSpc>
                <a:spcPct val="90000"/>
              </a:lnSpc>
              <a:spcBef>
                <a:spcPts val="0"/>
              </a:spcBef>
              <a:spcAft>
                <a:spcPts val="1200"/>
              </a:spcAft>
              <a:buClrTx/>
              <a:buSzTx/>
              <a:buFont typeface="Wingdings" charset="2"/>
              <a:buChar char="§"/>
              <a:tabLst/>
              <a:defRPr lang="en-US" sz="2000" b="0" i="0" kern="1200" spc="-20" baseline="0" dirty="0">
                <a:solidFill>
                  <a:schemeClr val="tx1"/>
                </a:solidFill>
                <a:latin typeface="Franklin Gothic Book"/>
                <a:ea typeface="+mn-ea"/>
                <a:cs typeface="Franklin Gothic Book"/>
              </a:defRPr>
            </a:lvl1pPr>
          </a:lstStyle>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p>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a:t>
            </a:r>
            <a:endParaRPr lang="en-US" dirty="0" smtClean="0"/>
          </a:p>
          <a:p>
            <a:pPr marL="0" marR="0" lvl="0" indent="0" algn="l" defTabSz="884071" rtl="0" eaLnBrk="1" fontAlgn="base" latinLnBrk="0" hangingPunct="1">
              <a:lnSpc>
                <a:spcPct val="90000"/>
              </a:lnSpc>
              <a:spcBef>
                <a:spcPts val="0"/>
              </a:spcBef>
              <a:spcAft>
                <a:spcPts val="800"/>
              </a:spcAft>
              <a:buClrTx/>
              <a:buSzTx/>
              <a:buFontTx/>
              <a:buNone/>
              <a:tabLst/>
            </a:pPr>
            <a:endParaRPr lang="en-US" dirty="0"/>
          </a:p>
        </p:txBody>
      </p:sp>
      <p:sp>
        <p:nvSpPr>
          <p:cNvPr id="10" name="Text Placeholder 7"/>
          <p:cNvSpPr>
            <a:spLocks noGrp="1"/>
          </p:cNvSpPr>
          <p:nvPr>
            <p:ph type="body" sz="quarter" idx="18" hasCustomPrompt="1"/>
          </p:nvPr>
        </p:nvSpPr>
        <p:spPr>
          <a:xfrm>
            <a:off x="636588" y="6494282"/>
            <a:ext cx="7236394"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
        <p:nvSpPr>
          <p:cNvPr id="4" name="Picture Placeholder 3"/>
          <p:cNvSpPr>
            <a:spLocks noGrp="1"/>
          </p:cNvSpPr>
          <p:nvPr>
            <p:ph type="pic" sz="quarter" idx="19"/>
          </p:nvPr>
        </p:nvSpPr>
        <p:spPr bwMode="auto">
          <a:xfrm>
            <a:off x="7872982" y="-27384"/>
            <a:ext cx="4317312" cy="6552728"/>
          </a:xfrm>
          <a:custGeom>
            <a:avLst/>
            <a:gdLst>
              <a:gd name="connsiteX0" fmla="*/ 0 w 4395787"/>
              <a:gd name="connsiteY0" fmla="*/ 0 h 6858000"/>
              <a:gd name="connsiteX1" fmla="*/ 4395787 w 4395787"/>
              <a:gd name="connsiteY1" fmla="*/ 0 h 6858000"/>
              <a:gd name="connsiteX2" fmla="*/ 4395787 w 4395787"/>
              <a:gd name="connsiteY2" fmla="*/ 6858000 h 6858000"/>
              <a:gd name="connsiteX3" fmla="*/ 0 w 4395787"/>
              <a:gd name="connsiteY3" fmla="*/ 6858000 h 6858000"/>
              <a:gd name="connsiteX4" fmla="*/ 0 w 4395787"/>
              <a:gd name="connsiteY4" fmla="*/ 0 h 6858000"/>
              <a:gd name="connsiteX0" fmla="*/ 1709062 w 4395787"/>
              <a:gd name="connsiteY0" fmla="*/ 15680 h 6858000"/>
              <a:gd name="connsiteX1" fmla="*/ 4395787 w 4395787"/>
              <a:gd name="connsiteY1" fmla="*/ 0 h 6858000"/>
              <a:gd name="connsiteX2" fmla="*/ 4395787 w 4395787"/>
              <a:gd name="connsiteY2" fmla="*/ 6858000 h 6858000"/>
              <a:gd name="connsiteX3" fmla="*/ 0 w 4395787"/>
              <a:gd name="connsiteY3" fmla="*/ 6858000 h 6858000"/>
              <a:gd name="connsiteX4" fmla="*/ 1709062 w 4395787"/>
              <a:gd name="connsiteY4" fmla="*/ 15680 h 6858000"/>
              <a:gd name="connsiteX0" fmla="*/ 1709062 w 4395787"/>
              <a:gd name="connsiteY0" fmla="*/ 15680 h 6858000"/>
              <a:gd name="connsiteX1" fmla="*/ 4395787 w 4395787"/>
              <a:gd name="connsiteY1" fmla="*/ 0 h 6858000"/>
              <a:gd name="connsiteX2" fmla="*/ 4395787 w 4395787"/>
              <a:gd name="connsiteY2" fmla="*/ 5838806 h 6858000"/>
              <a:gd name="connsiteX3" fmla="*/ 0 w 4395787"/>
              <a:gd name="connsiteY3" fmla="*/ 6858000 h 6858000"/>
              <a:gd name="connsiteX4" fmla="*/ 1709062 w 4395787"/>
              <a:gd name="connsiteY4" fmla="*/ 15680 h 6858000"/>
              <a:gd name="connsiteX0" fmla="*/ 1602359 w 4289084"/>
              <a:gd name="connsiteY0" fmla="*/ 15680 h 6513042"/>
              <a:gd name="connsiteX1" fmla="*/ 4289084 w 4289084"/>
              <a:gd name="connsiteY1" fmla="*/ 0 h 6513042"/>
              <a:gd name="connsiteX2" fmla="*/ 4289084 w 4289084"/>
              <a:gd name="connsiteY2" fmla="*/ 5838806 h 6513042"/>
              <a:gd name="connsiteX3" fmla="*/ 0 w 4289084"/>
              <a:gd name="connsiteY3" fmla="*/ 6513042 h 6513042"/>
              <a:gd name="connsiteX4" fmla="*/ 1602359 w 4289084"/>
              <a:gd name="connsiteY4" fmla="*/ 15680 h 6513042"/>
              <a:gd name="connsiteX0" fmla="*/ 1399655 w 4086380"/>
              <a:gd name="connsiteY0" fmla="*/ 15680 h 6380353"/>
              <a:gd name="connsiteX1" fmla="*/ 4086380 w 4086380"/>
              <a:gd name="connsiteY1" fmla="*/ 0 h 6380353"/>
              <a:gd name="connsiteX2" fmla="*/ 4086380 w 4086380"/>
              <a:gd name="connsiteY2" fmla="*/ 5838806 h 6380353"/>
              <a:gd name="connsiteX3" fmla="*/ 0 w 4086380"/>
              <a:gd name="connsiteY3" fmla="*/ 6380353 h 6380353"/>
              <a:gd name="connsiteX4" fmla="*/ 1399655 w 4086380"/>
              <a:gd name="connsiteY4" fmla="*/ 15680 h 6380353"/>
              <a:gd name="connsiteX0" fmla="*/ 1491794 w 4178519"/>
              <a:gd name="connsiteY0" fmla="*/ 15680 h 6506724"/>
              <a:gd name="connsiteX1" fmla="*/ 4178519 w 4178519"/>
              <a:gd name="connsiteY1" fmla="*/ 0 h 6506724"/>
              <a:gd name="connsiteX2" fmla="*/ 4178519 w 4178519"/>
              <a:gd name="connsiteY2" fmla="*/ 5838806 h 6506724"/>
              <a:gd name="connsiteX3" fmla="*/ 0 w 4178519"/>
              <a:gd name="connsiteY3" fmla="*/ 6506724 h 6506724"/>
              <a:gd name="connsiteX4" fmla="*/ 1491794 w 4178519"/>
              <a:gd name="connsiteY4" fmla="*/ 15680 h 6506724"/>
              <a:gd name="connsiteX0" fmla="*/ 1515769 w 4178519"/>
              <a:gd name="connsiteY0" fmla="*/ 3351 h 6506724"/>
              <a:gd name="connsiteX1" fmla="*/ 4178519 w 4178519"/>
              <a:gd name="connsiteY1" fmla="*/ 0 h 6506724"/>
              <a:gd name="connsiteX2" fmla="*/ 4178519 w 4178519"/>
              <a:gd name="connsiteY2" fmla="*/ 5838806 h 6506724"/>
              <a:gd name="connsiteX3" fmla="*/ 0 w 4178519"/>
              <a:gd name="connsiteY3" fmla="*/ 6506724 h 6506724"/>
              <a:gd name="connsiteX4" fmla="*/ 1515769 w 4178519"/>
              <a:gd name="connsiteY4" fmla="*/ 3351 h 6506724"/>
              <a:gd name="connsiteX0" fmla="*/ 1515769 w 4214482"/>
              <a:gd name="connsiteY0" fmla="*/ 3351 h 6506724"/>
              <a:gd name="connsiteX1" fmla="*/ 4178519 w 4214482"/>
              <a:gd name="connsiteY1" fmla="*/ 0 h 6506724"/>
              <a:gd name="connsiteX2" fmla="*/ 4214482 w 4214482"/>
              <a:gd name="connsiteY2" fmla="*/ 5851135 h 6506724"/>
              <a:gd name="connsiteX3" fmla="*/ 0 w 4214482"/>
              <a:gd name="connsiteY3" fmla="*/ 6506724 h 6506724"/>
              <a:gd name="connsiteX4" fmla="*/ 1515769 w 4214482"/>
              <a:gd name="connsiteY4" fmla="*/ 3351 h 6506724"/>
              <a:gd name="connsiteX0" fmla="*/ 1515769 w 4179947"/>
              <a:gd name="connsiteY0" fmla="*/ 3351 h 6506724"/>
              <a:gd name="connsiteX1" fmla="*/ 4178519 w 4179947"/>
              <a:gd name="connsiteY1" fmla="*/ 0 h 6506724"/>
              <a:gd name="connsiteX2" fmla="*/ 4179947 w 4179947"/>
              <a:gd name="connsiteY2" fmla="*/ 5860015 h 6506724"/>
              <a:gd name="connsiteX3" fmla="*/ 0 w 4179947"/>
              <a:gd name="connsiteY3" fmla="*/ 6506724 h 6506724"/>
              <a:gd name="connsiteX4" fmla="*/ 1515769 w 4179947"/>
              <a:gd name="connsiteY4" fmla="*/ 3351 h 6506724"/>
              <a:gd name="connsiteX0" fmla="*/ 1515769 w 4179947"/>
              <a:gd name="connsiteY0" fmla="*/ 3351 h 6506724"/>
              <a:gd name="connsiteX1" fmla="*/ 4178519 w 4179947"/>
              <a:gd name="connsiteY1" fmla="*/ 0 h 6506724"/>
              <a:gd name="connsiteX2" fmla="*/ 4179947 w 4179947"/>
              <a:gd name="connsiteY2" fmla="*/ 5833374 h 6506724"/>
              <a:gd name="connsiteX3" fmla="*/ 0 w 4179947"/>
              <a:gd name="connsiteY3" fmla="*/ 6506724 h 6506724"/>
              <a:gd name="connsiteX4" fmla="*/ 1515769 w 4179947"/>
              <a:gd name="connsiteY4" fmla="*/ 3351 h 6506724"/>
              <a:gd name="connsiteX0" fmla="*/ 1394898 w 4059076"/>
              <a:gd name="connsiteY0" fmla="*/ 3351 h 6284710"/>
              <a:gd name="connsiteX1" fmla="*/ 4057648 w 4059076"/>
              <a:gd name="connsiteY1" fmla="*/ 0 h 6284710"/>
              <a:gd name="connsiteX2" fmla="*/ 4059076 w 4059076"/>
              <a:gd name="connsiteY2" fmla="*/ 5833374 h 6284710"/>
              <a:gd name="connsiteX3" fmla="*/ 0 w 4059076"/>
              <a:gd name="connsiteY3" fmla="*/ 6284710 h 6284710"/>
              <a:gd name="connsiteX4" fmla="*/ 1394898 w 4059076"/>
              <a:gd name="connsiteY4" fmla="*/ 3351 h 6284710"/>
              <a:gd name="connsiteX0" fmla="*/ 1533037 w 4197215"/>
              <a:gd name="connsiteY0" fmla="*/ 3351 h 6506724"/>
              <a:gd name="connsiteX1" fmla="*/ 4195787 w 4197215"/>
              <a:gd name="connsiteY1" fmla="*/ 0 h 6506724"/>
              <a:gd name="connsiteX2" fmla="*/ 4197215 w 4197215"/>
              <a:gd name="connsiteY2" fmla="*/ 5833374 h 6506724"/>
              <a:gd name="connsiteX3" fmla="*/ 0 w 4197215"/>
              <a:gd name="connsiteY3" fmla="*/ 6506724 h 6506724"/>
              <a:gd name="connsiteX4" fmla="*/ 1533037 w 4197215"/>
              <a:gd name="connsiteY4" fmla="*/ 3351 h 65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7215" h="6506724">
                <a:moveTo>
                  <a:pt x="1533037" y="3351"/>
                </a:moveTo>
                <a:lnTo>
                  <a:pt x="4195787" y="0"/>
                </a:lnTo>
                <a:lnTo>
                  <a:pt x="4197215" y="5833374"/>
                </a:lnTo>
                <a:lnTo>
                  <a:pt x="0" y="6506724"/>
                </a:lnTo>
                <a:lnTo>
                  <a:pt x="1533037" y="3351"/>
                </a:lnTo>
                <a:close/>
              </a:path>
            </a:pathLst>
          </a:custGeom>
          <a:noFill/>
          <a:ln w="9525" algn="ctr">
            <a:noFill/>
            <a:miter lim="800000"/>
            <a:headEnd/>
            <a:tailEnd/>
          </a:ln>
          <a:effectLst/>
        </p:spPr>
        <p:txBody>
          <a:bodyPr/>
          <a:lstStyle/>
          <a:p>
            <a:r>
              <a:rPr lang="en-US" smtClean="0"/>
              <a:t>Click icon to add picture</a:t>
            </a:r>
            <a:endParaRPr lang="en-US"/>
          </a:p>
        </p:txBody>
      </p:sp>
      <p:sp>
        <p:nvSpPr>
          <p:cNvPr id="5" name="Text Placeholder 4"/>
          <p:cNvSpPr>
            <a:spLocks noGrp="1"/>
          </p:cNvSpPr>
          <p:nvPr>
            <p:ph type="body" sz="quarter" idx="20" hasCustomPrompt="1"/>
          </p:nvPr>
        </p:nvSpPr>
        <p:spPr>
          <a:xfrm>
            <a:off x="636589" y="1590676"/>
            <a:ext cx="7313436" cy="1157287"/>
          </a:xfrm>
        </p:spPr>
        <p:txBody>
          <a:bodyPr anchor="b"/>
          <a:lstStyle>
            <a:lvl1pPr marL="0" indent="0">
              <a:lnSpc>
                <a:spcPct val="80000"/>
              </a:lnSpc>
              <a:buFont typeface="Arial"/>
              <a:buNone/>
              <a:defRPr baseline="0">
                <a:solidFill>
                  <a:schemeClr val="accent1"/>
                </a:solidFill>
                <a:latin typeface="Franklin Gothic Medium"/>
                <a:cs typeface="Franklin Gothic Medium"/>
              </a:defRPr>
            </a:lvl1pPr>
          </a:lstStyle>
          <a:p>
            <a:pPr lvl="0"/>
            <a:r>
              <a:rPr lang="en-AU" dirty="0" smtClean="0"/>
              <a:t>LOREM IPSUM SIT DOLOR AMET CONSECTETUR ADIPISCING ELIT</a:t>
            </a:r>
            <a:endParaRPr lang="en-US" dirty="0"/>
          </a:p>
        </p:txBody>
      </p:sp>
    </p:spTree>
    <p:extLst>
      <p:ext uri="{BB962C8B-B14F-4D97-AF65-F5344CB8AC3E}">
        <p14:creationId xmlns:p14="http://schemas.microsoft.com/office/powerpoint/2010/main" val="2451061166"/>
      </p:ext>
    </p:extLst>
  </p:cSld>
  <p:clrMapOvr>
    <a:masterClrMapping/>
  </p:clrMapOvr>
  <p:transition spd="med">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w/ sub-head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6589" y="28575"/>
            <a:ext cx="10891836" cy="1108075"/>
          </a:xfrm>
        </p:spPr>
        <p:txBody>
          <a:bodyPr anchor="b">
            <a:normAutofit/>
          </a:bodyPr>
          <a:lstStyle>
            <a:lvl1pPr>
              <a:lnSpc>
                <a:spcPct val="80000"/>
              </a:lnSpc>
              <a:defRPr sz="3400" cap="all">
                <a:solidFill>
                  <a:schemeClr val="tx1"/>
                </a:solidFill>
                <a:latin typeface="Franklin Gothic Medium"/>
                <a:cs typeface="Franklin Gothic Medium"/>
              </a:defRPr>
            </a:lvl1pPr>
          </a:lstStyle>
          <a:p>
            <a:r>
              <a:rPr lang="en-GB" noProof="0" dirty="0" smtClean="0"/>
              <a:t>Click to edit master title style</a:t>
            </a:r>
            <a:endParaRPr lang="en-GB" noProof="0" dirty="0"/>
          </a:p>
        </p:txBody>
      </p:sp>
      <p:cxnSp>
        <p:nvCxnSpPr>
          <p:cNvPr id="7" name="Straight Connector 6"/>
          <p:cNvCxnSpPr/>
          <p:nvPr userDrawn="1"/>
        </p:nvCxnSpPr>
        <p:spPr bwMode="auto">
          <a:xfrm>
            <a:off x="636588" y="2761441"/>
            <a:ext cx="7313436"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2909888"/>
            <a:ext cx="7313437" cy="2857500"/>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marR="0" indent="0" algn="l" defTabSz="884071" rtl="0" eaLnBrk="1" fontAlgn="base" latinLnBrk="0" hangingPunct="1">
              <a:lnSpc>
                <a:spcPct val="90000"/>
              </a:lnSpc>
              <a:spcBef>
                <a:spcPts val="0"/>
              </a:spcBef>
              <a:spcAft>
                <a:spcPts val="800"/>
              </a:spcAft>
              <a:buClrTx/>
              <a:buSzTx/>
              <a:buFontTx/>
              <a:buNone/>
              <a:tabLst/>
              <a:defRPr lang="en-US" sz="2000" i="0" kern="1200" spc="-20" baseline="0" dirty="0">
                <a:solidFill>
                  <a:schemeClr val="tx1"/>
                </a:solidFill>
              </a:defRPr>
            </a:lvl1pPr>
          </a:lstStyle>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p>
          <a:p>
            <a:pPr marL="0" marR="0" lvl="0" indent="0" algn="l" defTabSz="884071" rtl="0" eaLnBrk="1" fontAlgn="base" latinLnBrk="0" hangingPunct="1">
              <a:lnSpc>
                <a:spcPct val="90000"/>
              </a:lnSpc>
              <a:spcBef>
                <a:spcPts val="0"/>
              </a:spcBef>
              <a:spcAft>
                <a:spcPts val="800"/>
              </a:spcAft>
              <a:buClrTx/>
              <a:buSzTx/>
              <a:buFontTx/>
              <a:buNone/>
              <a:tabLst/>
              <a:defRPr/>
            </a:pP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a:t>
            </a:r>
            <a:endParaRPr lang="en-US" dirty="0" smtClean="0"/>
          </a:p>
          <a:p>
            <a:pPr lvl="0">
              <a:spcBef>
                <a:spcPts val="0"/>
              </a:spcBef>
              <a:spcAft>
                <a:spcPts val="800"/>
              </a:spcAft>
            </a:pPr>
            <a:endParaRPr lang="en-US" dirty="0"/>
          </a:p>
        </p:txBody>
      </p:sp>
      <p:sp>
        <p:nvSpPr>
          <p:cNvPr id="8" name="Text Placeholder 4"/>
          <p:cNvSpPr>
            <a:spLocks noGrp="1"/>
          </p:cNvSpPr>
          <p:nvPr>
            <p:ph type="body" sz="quarter" idx="20" hasCustomPrompt="1"/>
          </p:nvPr>
        </p:nvSpPr>
        <p:spPr>
          <a:xfrm>
            <a:off x="636589" y="1610433"/>
            <a:ext cx="7313436" cy="1151008"/>
          </a:xfrm>
        </p:spPr>
        <p:txBody>
          <a:bodyPr anchor="b"/>
          <a:lstStyle>
            <a:lvl1pPr marL="0" indent="0">
              <a:lnSpc>
                <a:spcPct val="80000"/>
              </a:lnSpc>
              <a:buFont typeface="Arial"/>
              <a:buNone/>
              <a:defRPr baseline="0">
                <a:solidFill>
                  <a:schemeClr val="accent1"/>
                </a:solidFill>
                <a:latin typeface="Franklin Gothic Medium"/>
                <a:cs typeface="Franklin Gothic Medium"/>
              </a:defRPr>
            </a:lvl1pPr>
          </a:lstStyle>
          <a:p>
            <a:pPr lvl="0"/>
            <a:r>
              <a:rPr lang="en-AU" dirty="0" smtClean="0"/>
              <a:t>LOREM IPSUM SIT DOLOR AMET CONSECTETUR ADIPISCING ELIT</a:t>
            </a:r>
          </a:p>
        </p:txBody>
      </p:sp>
      <p:sp>
        <p:nvSpPr>
          <p:cNvPr id="9"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3930560847"/>
      </p:ext>
    </p:extLst>
  </p:cSld>
  <p:clrMapOvr>
    <a:masterClrMapping/>
  </p:clrMapOvr>
  <p:transition spd="med">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9" y="45723"/>
            <a:ext cx="10891836" cy="1090927"/>
          </a:xfrm>
        </p:spPr>
        <p:txBody>
          <a:bodyPr/>
          <a:lstStyle>
            <a:lvl1pPr>
              <a:lnSpc>
                <a:spcPct val="80000"/>
              </a:lnSpc>
              <a:defRPr cap="all">
                <a:latin typeface="Franklin Gothic Medium"/>
                <a:cs typeface="Franklin Gothic Medium"/>
              </a:defRPr>
            </a:lvl1pPr>
          </a:lstStyle>
          <a:p>
            <a:r>
              <a:rPr lang="en-GB" noProof="0" dirty="0" smtClean="0"/>
              <a:t>Click to edit master title style</a:t>
            </a:r>
            <a:endParaRPr lang="en-GB" noProof="0" dirty="0"/>
          </a:p>
        </p:txBody>
      </p:sp>
      <p:sp>
        <p:nvSpPr>
          <p:cNvPr id="4"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1669127221"/>
      </p:ext>
    </p:extLst>
  </p:cSld>
  <p:clrMapOvr>
    <a:masterClrMapping/>
  </p:clrMapOvr>
  <p:transition spd="med">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9" y="45723"/>
            <a:ext cx="10891836" cy="1090927"/>
          </a:xfrm>
        </p:spPr>
        <p:txBody>
          <a:bodyPr anchor="b"/>
          <a:lstStyle>
            <a:lvl1pPr>
              <a:lnSpc>
                <a:spcPct val="80000"/>
              </a:lnSpc>
              <a:defRPr cap="all">
                <a:latin typeface="Franklin Gothic Medium"/>
                <a:cs typeface="Franklin Gothic Medium"/>
              </a:defRPr>
            </a:lvl1pPr>
          </a:lstStyle>
          <a:p>
            <a:r>
              <a:rPr lang="en-GB" noProof="0" dirty="0" smtClean="0"/>
              <a:t>Click to edit master title</a:t>
            </a:r>
            <a:endParaRPr lang="en-GB" noProof="0" dirty="0"/>
          </a:p>
        </p:txBody>
      </p:sp>
      <p:sp>
        <p:nvSpPr>
          <p:cNvPr id="4" name="Text Placeholder 3"/>
          <p:cNvSpPr>
            <a:spLocks noGrp="1"/>
          </p:cNvSpPr>
          <p:nvPr>
            <p:ph type="body" sz="quarter" idx="13"/>
          </p:nvPr>
        </p:nvSpPr>
        <p:spPr>
          <a:xfrm>
            <a:off x="636590" y="1468438"/>
            <a:ext cx="10891836" cy="428681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2883252501"/>
      </p:ext>
    </p:extLst>
  </p:cSld>
  <p:clrMapOvr>
    <a:masterClrMapping/>
  </p:clrMapOvr>
  <p:transition spd="med">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Full-bleed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88825" cy="6857999"/>
          </a:xfrm>
          <a:prstGeom prst="rect">
            <a:avLst/>
          </a:prstGeom>
        </p:spPr>
        <p:txBody>
          <a:bodyPr/>
          <a:lstStyle/>
          <a:p>
            <a:r>
              <a:rPr lang="en-US" smtClean="0"/>
              <a:t>Click icon to add picture</a:t>
            </a:r>
            <a:endParaRPr lang="en-US"/>
          </a:p>
        </p:txBody>
      </p:sp>
    </p:spTree>
    <p:extLst>
      <p:ext uri="{BB962C8B-B14F-4D97-AF65-F5344CB8AC3E}">
        <p14:creationId xmlns:p14="http://schemas.microsoft.com/office/powerpoint/2010/main" val="2564010946"/>
      </p:ext>
    </p:extLst>
  </p:cSld>
  <p:clrMapOvr>
    <a:masterClrMapping/>
  </p:clrMapOvr>
  <p:transition spd="med">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 Laptop Moc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a:solidFill>
                  <a:srgbClr val="404040"/>
                </a:solidFill>
                <a:latin typeface="Franklin Gothic Medium"/>
                <a:cs typeface="Franklin Gothic Medium"/>
              </a:defRPr>
            </a:lvl1pPr>
          </a:lstStyle>
          <a:p>
            <a:r>
              <a:rPr lang="en-GB" noProof="0" dirty="0" smtClean="0"/>
              <a:t>Click to edit master title style</a:t>
            </a:r>
            <a:endParaRPr lang="en-GB" noProof="0" dirty="0"/>
          </a:p>
        </p:txBody>
      </p:sp>
      <p:cxnSp>
        <p:nvCxnSpPr>
          <p:cNvPr id="7" name="Straight Connector 6"/>
          <p:cNvCxnSpPr/>
          <p:nvPr userDrawn="1"/>
        </p:nvCxnSpPr>
        <p:spPr bwMode="auto">
          <a:xfrm>
            <a:off x="636704" y="3440891"/>
            <a:ext cx="4678635" cy="0"/>
          </a:xfrm>
          <a:prstGeom prst="line">
            <a:avLst/>
          </a:prstGeom>
          <a:solidFill>
            <a:schemeClr val="accent1"/>
          </a:solidFill>
          <a:ln w="19050" cap="flat" cmpd="sng" algn="ctr">
            <a:solidFill>
              <a:srgbClr val="C7C8CA"/>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3589338"/>
            <a:ext cx="4678751" cy="1571472"/>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indent="0">
              <a:buNone/>
              <a:defRPr lang="en-US" sz="2000" kern="1200" spc="-20" baseline="0" dirty="0"/>
            </a:lvl1pPr>
          </a:lstStyle>
          <a:p>
            <a:pPr lvl="0">
              <a:spcBef>
                <a:spcPts val="0"/>
              </a:spcBef>
              <a:spcAft>
                <a:spcPts val="800"/>
              </a:spcAft>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smtClean="0"/>
          </a:p>
        </p:txBody>
      </p:sp>
      <p:pic>
        <p:nvPicPr>
          <p:cNvPr id="8" name="Picture 7" descr="MACBOOK-MOC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68316" y="1605427"/>
            <a:ext cx="7499834" cy="4218658"/>
          </a:xfrm>
          <a:prstGeom prst="rect">
            <a:avLst/>
          </a:prstGeom>
        </p:spPr>
      </p:pic>
      <p:sp>
        <p:nvSpPr>
          <p:cNvPr id="9" name="Picture Placeholder 8"/>
          <p:cNvSpPr>
            <a:spLocks noGrp="1"/>
          </p:cNvSpPr>
          <p:nvPr>
            <p:ph type="pic" sz="quarter" idx="18"/>
          </p:nvPr>
        </p:nvSpPr>
        <p:spPr>
          <a:xfrm>
            <a:off x="5844040" y="2274082"/>
            <a:ext cx="4879682" cy="2766812"/>
          </a:xfrm>
          <a:prstGeom prst="rect">
            <a:avLst/>
          </a:prstGeom>
          <a:effectLst>
            <a:innerShdw blurRad="114300" dist="12700">
              <a:prstClr val="black">
                <a:alpha val="38000"/>
              </a:prstClr>
            </a:innerShdw>
          </a:effectLst>
        </p:spPr>
        <p:txBody>
          <a:bodyPr/>
          <a:lstStyle/>
          <a:p>
            <a:r>
              <a:rPr lang="en-US" smtClean="0"/>
              <a:t>Click icon to add picture</a:t>
            </a:r>
            <a:endParaRPr lang="en-US" dirty="0"/>
          </a:p>
        </p:txBody>
      </p:sp>
      <p:sp>
        <p:nvSpPr>
          <p:cNvPr id="11" name="Text Placeholder 7"/>
          <p:cNvSpPr>
            <a:spLocks noGrp="1"/>
          </p:cNvSpPr>
          <p:nvPr>
            <p:ph type="body" sz="quarter" idx="19"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
        <p:nvSpPr>
          <p:cNvPr id="4" name="Text Placeholder 3"/>
          <p:cNvSpPr>
            <a:spLocks noGrp="1"/>
          </p:cNvSpPr>
          <p:nvPr>
            <p:ph type="body" sz="quarter" idx="20" hasCustomPrompt="1"/>
          </p:nvPr>
        </p:nvSpPr>
        <p:spPr>
          <a:xfrm>
            <a:off x="636977" y="2274082"/>
            <a:ext cx="4678362" cy="1139789"/>
          </a:xfrm>
        </p:spPr>
        <p:txBody>
          <a:bodyPr anchor="b"/>
          <a:lstStyle>
            <a:lvl1pPr marL="0" indent="0">
              <a:lnSpc>
                <a:spcPct val="80000"/>
              </a:lnSpc>
              <a:buNone/>
              <a:defRPr baseline="0">
                <a:solidFill>
                  <a:schemeClr val="accent1"/>
                </a:solidFill>
                <a:latin typeface="Franklin Gothic Medium"/>
                <a:cs typeface="Franklin Gothic Medium"/>
              </a:defRPr>
            </a:lvl1pPr>
          </a:lstStyle>
          <a:p>
            <a:pPr lvl="0"/>
            <a:r>
              <a:rPr lang="en-AU" dirty="0" smtClean="0"/>
              <a:t>LOREM IPSUM SIT </a:t>
            </a:r>
            <a:br>
              <a:rPr lang="en-AU" dirty="0" smtClean="0"/>
            </a:br>
            <a:r>
              <a:rPr lang="en-AU" dirty="0" smtClean="0"/>
              <a:t>DOLOR AMET</a:t>
            </a:r>
          </a:p>
        </p:txBody>
      </p:sp>
    </p:spTree>
    <p:extLst>
      <p:ext uri="{BB962C8B-B14F-4D97-AF65-F5344CB8AC3E}">
        <p14:creationId xmlns:p14="http://schemas.microsoft.com/office/powerpoint/2010/main" val="2270854430"/>
      </p:ext>
    </p:extLst>
  </p:cSld>
  <p:clrMapOvr>
    <a:masterClrMapping/>
  </p:clrMapOvr>
  <p:transition spd="med">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 iPhone/iPad Moc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a:solidFill>
                  <a:srgbClr val="404040"/>
                </a:solidFill>
                <a:latin typeface="Franklin Gothic Medium"/>
                <a:cs typeface="Franklin Gothic Medium"/>
              </a:defRPr>
            </a:lvl1pPr>
          </a:lstStyle>
          <a:p>
            <a:r>
              <a:rPr lang="en-GB" noProof="0" dirty="0" smtClean="0"/>
              <a:t>Click to edit master title style</a:t>
            </a:r>
            <a:endParaRPr lang="en-GB" noProof="0" dirty="0"/>
          </a:p>
        </p:txBody>
      </p:sp>
      <p:cxnSp>
        <p:nvCxnSpPr>
          <p:cNvPr id="7" name="Straight Connector 6"/>
          <p:cNvCxnSpPr/>
          <p:nvPr userDrawn="1"/>
        </p:nvCxnSpPr>
        <p:spPr bwMode="auto">
          <a:xfrm>
            <a:off x="636704" y="3440891"/>
            <a:ext cx="4678635" cy="0"/>
          </a:xfrm>
          <a:prstGeom prst="line">
            <a:avLst/>
          </a:prstGeom>
          <a:solidFill>
            <a:schemeClr val="accent1"/>
          </a:solidFill>
          <a:ln w="19050" cap="flat" cmpd="sng" algn="ctr">
            <a:solidFill>
              <a:srgbClr val="C7C8CA"/>
            </a:solidFill>
            <a:prstDash val="solid"/>
            <a:round/>
            <a:headEnd type="none" w="med" len="med"/>
            <a:tailEnd type="none" w="med" len="med"/>
          </a:ln>
          <a:effectLst/>
        </p:spPr>
      </p:cxnSp>
      <p:sp>
        <p:nvSpPr>
          <p:cNvPr id="13" name="Text Placeholder 11"/>
          <p:cNvSpPr>
            <a:spLocks noGrp="1"/>
          </p:cNvSpPr>
          <p:nvPr>
            <p:ph type="body" sz="quarter" idx="17" hasCustomPrompt="1"/>
          </p:nvPr>
        </p:nvSpPr>
        <p:spPr>
          <a:xfrm>
            <a:off x="636587" y="3589338"/>
            <a:ext cx="4678751" cy="1571472"/>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indent="0">
              <a:buNone/>
              <a:defRPr lang="en-US" sz="2000" kern="1200" spc="-20" baseline="0" dirty="0"/>
            </a:lvl1pPr>
          </a:lstStyle>
          <a:p>
            <a:pPr lvl="0">
              <a:spcBef>
                <a:spcPts val="0"/>
              </a:spcBef>
              <a:spcAft>
                <a:spcPts val="800"/>
              </a:spcAft>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smtClean="0"/>
          </a:p>
        </p:txBody>
      </p:sp>
      <p:sp>
        <p:nvSpPr>
          <p:cNvPr id="11" name="Text Placeholder 7"/>
          <p:cNvSpPr>
            <a:spLocks noGrp="1"/>
          </p:cNvSpPr>
          <p:nvPr>
            <p:ph type="body" sz="quarter" idx="19"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
        <p:nvSpPr>
          <p:cNvPr id="4" name="Text Placeholder 3"/>
          <p:cNvSpPr>
            <a:spLocks noGrp="1"/>
          </p:cNvSpPr>
          <p:nvPr>
            <p:ph type="body" sz="quarter" idx="20" hasCustomPrompt="1"/>
          </p:nvPr>
        </p:nvSpPr>
        <p:spPr>
          <a:xfrm>
            <a:off x="636588" y="2094046"/>
            <a:ext cx="4678362" cy="1195508"/>
          </a:xfrm>
        </p:spPr>
        <p:txBody>
          <a:bodyPr anchor="b"/>
          <a:lstStyle>
            <a:lvl1pPr marL="0" indent="0">
              <a:lnSpc>
                <a:spcPct val="80000"/>
              </a:lnSpc>
              <a:buNone/>
              <a:defRPr baseline="0">
                <a:solidFill>
                  <a:schemeClr val="accent1"/>
                </a:solidFill>
                <a:latin typeface="Franklin Gothic Medium"/>
                <a:cs typeface="Franklin Gothic Medium"/>
              </a:defRPr>
            </a:lvl1pPr>
          </a:lstStyle>
          <a:p>
            <a:pPr lvl="0"/>
            <a:r>
              <a:rPr lang="en-AU" dirty="0" smtClean="0"/>
              <a:t>LOREM IPSUM SIT </a:t>
            </a:r>
            <a:br>
              <a:rPr lang="en-AU" dirty="0" smtClean="0"/>
            </a:br>
            <a:r>
              <a:rPr lang="en-AU" dirty="0" smtClean="0"/>
              <a:t>DOLOR AMET</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32514" y="1124745"/>
            <a:ext cx="3616940" cy="5365570"/>
          </a:xfrm>
          <a:prstGeom prst="rect">
            <a:avLst/>
          </a:prstGeom>
        </p:spPr>
      </p:pic>
      <p:sp>
        <p:nvSpPr>
          <p:cNvPr id="12" name="Picture Placeholder 8"/>
          <p:cNvSpPr>
            <a:spLocks noGrp="1"/>
          </p:cNvSpPr>
          <p:nvPr>
            <p:ph type="pic" sz="quarter" idx="18"/>
          </p:nvPr>
        </p:nvSpPr>
        <p:spPr>
          <a:xfrm>
            <a:off x="6200712" y="1904637"/>
            <a:ext cx="2671548" cy="3546935"/>
          </a:xfrm>
          <a:prstGeom prst="rect">
            <a:avLst/>
          </a:prstGeom>
          <a:effectLst>
            <a:innerShdw blurRad="114300" dist="12700">
              <a:prstClr val="black">
                <a:alpha val="38000"/>
              </a:prstClr>
            </a:innerShdw>
          </a:effectLst>
        </p:spPr>
        <p:txBody>
          <a:bodyPr>
            <a:normAutofit/>
          </a:bodyPr>
          <a:lstStyle>
            <a:lvl1pPr marL="0" indent="0" algn="ctr">
              <a:buNone/>
              <a:defRPr sz="2000"/>
            </a:lvl1pPr>
          </a:lstStyle>
          <a:p>
            <a:r>
              <a:rPr lang="en-US" smtClean="0"/>
              <a:t>Click icon to add picture</a:t>
            </a:r>
            <a:endParaRPr lang="en-US" dirty="0"/>
          </a:p>
        </p:txBody>
      </p:sp>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1195" y="1603169"/>
            <a:ext cx="2140519" cy="4808265"/>
          </a:xfrm>
          <a:prstGeom prst="rect">
            <a:avLst/>
          </a:prstGeom>
        </p:spPr>
      </p:pic>
      <p:sp>
        <p:nvSpPr>
          <p:cNvPr id="15" name="Picture Placeholder 8"/>
          <p:cNvSpPr>
            <a:spLocks noGrp="1"/>
          </p:cNvSpPr>
          <p:nvPr>
            <p:ph type="pic" sz="quarter" idx="21"/>
          </p:nvPr>
        </p:nvSpPr>
        <p:spPr>
          <a:xfrm>
            <a:off x="9308109" y="3067655"/>
            <a:ext cx="1400447" cy="2461923"/>
          </a:xfrm>
          <a:prstGeom prst="rect">
            <a:avLst/>
          </a:prstGeom>
          <a:effectLst>
            <a:innerShdw blurRad="114300" dist="12700">
              <a:prstClr val="black">
                <a:alpha val="38000"/>
              </a:prstClr>
            </a:innerShdw>
          </a:effectLst>
        </p:spPr>
        <p:txBody>
          <a:bodyPr anchor="t">
            <a:noAutofit/>
          </a:bodyPr>
          <a:lstStyle>
            <a:lvl1pPr marL="0" indent="0" algn="ctr">
              <a:buNone/>
              <a:defRPr sz="1400"/>
            </a:lvl1pPr>
          </a:lstStyle>
          <a:p>
            <a:r>
              <a:rPr lang="en-US" smtClean="0"/>
              <a:t>Click icon to add picture</a:t>
            </a:r>
            <a:endParaRPr lang="en-US" dirty="0"/>
          </a:p>
        </p:txBody>
      </p:sp>
    </p:spTree>
    <p:extLst>
      <p:ext uri="{BB962C8B-B14F-4D97-AF65-F5344CB8AC3E}">
        <p14:creationId xmlns:p14="http://schemas.microsoft.com/office/powerpoint/2010/main" val="3413702685"/>
      </p:ext>
    </p:extLst>
  </p:cSld>
  <p:clrMapOvr>
    <a:masterClrMapping/>
  </p:clrMapOvr>
  <p:transition spd="med">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363523" y="45723"/>
            <a:ext cx="6164902" cy="982212"/>
          </a:xfrm>
        </p:spPr>
        <p:txBody>
          <a:bodyPr/>
          <a:lstStyle>
            <a:lvl1pPr>
              <a:defRPr cap="all">
                <a:latin typeface="Franklin Gothic Medium"/>
                <a:cs typeface="Franklin Gothic Medium"/>
              </a:defRPr>
            </a:lvl1pPr>
          </a:lstStyle>
          <a:p>
            <a:r>
              <a:rPr lang="en-GB" noProof="0" dirty="0" smtClean="0"/>
              <a:t>Click to edit TITLE</a:t>
            </a:r>
            <a:endParaRPr lang="en-GB" noProof="0" dirty="0"/>
          </a:p>
        </p:txBody>
      </p:sp>
      <p:sp>
        <p:nvSpPr>
          <p:cNvPr id="4" name="Picture Placeholder 3"/>
          <p:cNvSpPr>
            <a:spLocks noGrp="1"/>
          </p:cNvSpPr>
          <p:nvPr>
            <p:ph type="pic" sz="quarter" idx="13"/>
          </p:nvPr>
        </p:nvSpPr>
        <p:spPr bwMode="auto">
          <a:xfrm>
            <a:off x="0" y="0"/>
            <a:ext cx="5275596" cy="6856413"/>
          </a:xfrm>
          <a:custGeom>
            <a:avLst/>
            <a:gdLst>
              <a:gd name="connsiteX0" fmla="*/ 0 w 6076950"/>
              <a:gd name="connsiteY0" fmla="*/ 0 h 6856413"/>
              <a:gd name="connsiteX1" fmla="*/ 6076950 w 6076950"/>
              <a:gd name="connsiteY1" fmla="*/ 0 h 6856413"/>
              <a:gd name="connsiteX2" fmla="*/ 6076950 w 6076950"/>
              <a:gd name="connsiteY2" fmla="*/ 6856413 h 6856413"/>
              <a:gd name="connsiteX3" fmla="*/ 0 w 6076950"/>
              <a:gd name="connsiteY3" fmla="*/ 6856413 h 6856413"/>
              <a:gd name="connsiteX4" fmla="*/ 0 w 6076950"/>
              <a:gd name="connsiteY4" fmla="*/ 0 h 6856413"/>
              <a:gd name="connsiteX0" fmla="*/ 0 w 6702206"/>
              <a:gd name="connsiteY0" fmla="*/ 0 h 6856413"/>
              <a:gd name="connsiteX1" fmla="*/ 6702206 w 6702206"/>
              <a:gd name="connsiteY1" fmla="*/ 9769 h 6856413"/>
              <a:gd name="connsiteX2" fmla="*/ 6076950 w 6702206"/>
              <a:gd name="connsiteY2" fmla="*/ 6856413 h 6856413"/>
              <a:gd name="connsiteX3" fmla="*/ 0 w 6702206"/>
              <a:gd name="connsiteY3" fmla="*/ 6856413 h 6856413"/>
              <a:gd name="connsiteX4" fmla="*/ 0 w 6702206"/>
              <a:gd name="connsiteY4" fmla="*/ 0 h 6856413"/>
              <a:gd name="connsiteX0" fmla="*/ 0 w 6702206"/>
              <a:gd name="connsiteY0" fmla="*/ 0 h 6856413"/>
              <a:gd name="connsiteX1" fmla="*/ 6702206 w 6702206"/>
              <a:gd name="connsiteY1" fmla="*/ 9769 h 6856413"/>
              <a:gd name="connsiteX2" fmla="*/ 3792893 w 6702206"/>
              <a:gd name="connsiteY2" fmla="*/ 6856413 h 6856413"/>
              <a:gd name="connsiteX3" fmla="*/ 0 w 6702206"/>
              <a:gd name="connsiteY3" fmla="*/ 6856413 h 6856413"/>
              <a:gd name="connsiteX4" fmla="*/ 0 w 6702206"/>
              <a:gd name="connsiteY4" fmla="*/ 0 h 6856413"/>
              <a:gd name="connsiteX0" fmla="*/ 0 w 6229244"/>
              <a:gd name="connsiteY0" fmla="*/ 0 h 6856413"/>
              <a:gd name="connsiteX1" fmla="*/ 6229244 w 6229244"/>
              <a:gd name="connsiteY1" fmla="*/ 0 h 6856413"/>
              <a:gd name="connsiteX2" fmla="*/ 3792893 w 6229244"/>
              <a:gd name="connsiteY2" fmla="*/ 6856413 h 6856413"/>
              <a:gd name="connsiteX3" fmla="*/ 0 w 6229244"/>
              <a:gd name="connsiteY3" fmla="*/ 6856413 h 6856413"/>
              <a:gd name="connsiteX4" fmla="*/ 0 w 6229244"/>
              <a:gd name="connsiteY4" fmla="*/ 0 h 6856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244" h="6856413">
                <a:moveTo>
                  <a:pt x="0" y="0"/>
                </a:moveTo>
                <a:lnTo>
                  <a:pt x="6229244" y="0"/>
                </a:lnTo>
                <a:lnTo>
                  <a:pt x="3792893" y="6856413"/>
                </a:lnTo>
                <a:lnTo>
                  <a:pt x="0" y="6856413"/>
                </a:lnTo>
                <a:lnTo>
                  <a:pt x="0" y="0"/>
                </a:lnTo>
                <a:close/>
              </a:path>
            </a:pathLst>
          </a:custGeom>
          <a:noFill/>
          <a:ln w="9525" algn="ctr">
            <a:noFill/>
            <a:miter lim="800000"/>
            <a:headEnd/>
            <a:tailEnd/>
          </a:ln>
          <a:effectLst/>
        </p:spPr>
        <p:txBody>
          <a:bodyPr/>
          <a:lstStyle/>
          <a:p>
            <a:r>
              <a:rPr lang="en-US" smtClean="0"/>
              <a:t>Click icon to add picture</a:t>
            </a:r>
            <a:endParaRPr lang="en-US"/>
          </a:p>
        </p:txBody>
      </p:sp>
      <p:sp>
        <p:nvSpPr>
          <p:cNvPr id="11" name="Text Placeholder 11"/>
          <p:cNvSpPr>
            <a:spLocks noGrp="1"/>
          </p:cNvSpPr>
          <p:nvPr>
            <p:ph type="body" sz="quarter" idx="17" hasCustomPrompt="1"/>
          </p:nvPr>
        </p:nvSpPr>
        <p:spPr>
          <a:xfrm>
            <a:off x="5363523" y="2004787"/>
            <a:ext cx="6164902" cy="2561090"/>
          </a:xfrm>
          <a:prstGeom prst="rect">
            <a:avLst/>
          </a:prstGeom>
          <a:noFill/>
          <a:ln w="9525" algn="ctr">
            <a:noFill/>
            <a:miter lim="800000"/>
            <a:headEnd/>
            <a:tailEnd/>
          </a:ln>
          <a:effectLst/>
        </p:spPr>
        <p:txBody>
          <a:bodyPr vert="horz" wrap="square" lIns="36124" tIns="0" rIns="36124" bIns="0" numCol="1" anchor="t" anchorCtr="0" compatLnSpc="1">
            <a:prstTxWarp prst="textNoShape">
              <a:avLst/>
            </a:prstTxWarp>
            <a:normAutofit/>
          </a:bodyPr>
          <a:lstStyle>
            <a:lvl1pPr marL="0" indent="0">
              <a:lnSpc>
                <a:spcPct val="90000"/>
              </a:lnSpc>
              <a:spcAft>
                <a:spcPts val="1200"/>
              </a:spcAft>
              <a:buNone/>
              <a:defRPr lang="en-US" sz="2000" kern="1200" spc="-20" baseline="0" dirty="0"/>
            </a:lvl1pPr>
          </a:lstStyle>
          <a:p>
            <a:pPr lvl="0">
              <a:spcBef>
                <a:spcPts val="0"/>
              </a:spcBef>
              <a:spcAft>
                <a:spcPts val="800"/>
              </a:spcAft>
            </a:pP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br>
              <a:rPr lang="en-AU" dirty="0" smtClean="0"/>
            </a:br>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r>
              <a:rPr lang="en-AU" dirty="0" err="1" smtClean="0"/>
              <a:t>consectetur</a:t>
            </a:r>
            <a:r>
              <a:rPr lang="en-AU" dirty="0" smtClean="0"/>
              <a:t>.</a:t>
            </a:r>
          </a:p>
          <a:p>
            <a:pPr lvl="0">
              <a:spcBef>
                <a:spcPts val="0"/>
              </a:spcBef>
              <a:spcAft>
                <a:spcPts val="800"/>
              </a:spcAft>
            </a:pPr>
            <a:r>
              <a:rPr lang="en-AU" dirty="0" smtClean="0"/>
              <a:t>– </a:t>
            </a:r>
            <a:r>
              <a:rPr lang="en-AU" dirty="0" err="1" smtClean="0"/>
              <a:t>Firstname</a:t>
            </a:r>
            <a:r>
              <a:rPr lang="en-AU" dirty="0" smtClean="0"/>
              <a:t> </a:t>
            </a:r>
            <a:r>
              <a:rPr lang="en-AU" dirty="0" err="1" smtClean="0"/>
              <a:t>Lastname</a:t>
            </a:r>
            <a:endParaRPr lang="en-US" dirty="0"/>
          </a:p>
        </p:txBody>
      </p:sp>
      <p:sp>
        <p:nvSpPr>
          <p:cNvPr id="6" name="Text Placeholder 7"/>
          <p:cNvSpPr>
            <a:spLocks noGrp="1"/>
          </p:cNvSpPr>
          <p:nvPr>
            <p:ph type="body" sz="quarter" idx="19" hasCustomPrompt="1"/>
          </p:nvPr>
        </p:nvSpPr>
        <p:spPr>
          <a:xfrm>
            <a:off x="5363524" y="6494282"/>
            <a:ext cx="4107854"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2884501733"/>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1425380" y="2182698"/>
            <a:ext cx="9091365" cy="2505301"/>
          </a:xfrm>
          <a:prstGeom prst="rect">
            <a:avLst/>
          </a:prstGeom>
          <a:noFill/>
        </p:spPr>
        <p:txBody>
          <a:bodyPr wrap="square" rtlCol="0">
            <a:spAutoFit/>
          </a:bodyPr>
          <a:lstStyle/>
          <a:p>
            <a:pPr marL="0" marR="0" lvl="0" indent="0" algn="ctr" defTabSz="884071" rtl="0" eaLnBrk="1" fontAlgn="base" latinLnBrk="0" hangingPunct="1">
              <a:lnSpc>
                <a:spcPct val="80000"/>
              </a:lnSpc>
              <a:spcBef>
                <a:spcPts val="603"/>
              </a:spcBef>
              <a:spcAft>
                <a:spcPct val="0"/>
              </a:spcAft>
              <a:buClrTx/>
              <a:buSzTx/>
              <a:buFontTx/>
              <a:buNone/>
              <a:tabLst/>
              <a:defRPr/>
            </a:pPr>
            <a:r>
              <a:rPr kumimoji="0" lang="en-AU" sz="9600" b="0" i="0" u="none" strike="noStrike" kern="0" cap="none" spc="0" normalizeH="0" baseline="0" noProof="0" dirty="0" smtClean="0">
                <a:ln>
                  <a:noFill/>
                </a:ln>
                <a:solidFill>
                  <a:schemeClr val="bg1"/>
                </a:solidFill>
                <a:effectLst/>
                <a:uLnTx/>
                <a:uFillTx/>
                <a:latin typeface="Franklin Gothic Medium"/>
                <a:ea typeface="+mn-ea"/>
                <a:cs typeface="Franklin Gothic Medium"/>
              </a:rPr>
              <a:t>CONTENT SLIDES</a:t>
            </a:r>
            <a:endParaRPr kumimoji="0" lang="en-US" sz="9600" b="0" i="0" u="none" strike="noStrike" kern="0" cap="none" spc="0" normalizeH="0" baseline="0" noProof="0" dirty="0" smtClean="0">
              <a:ln>
                <a:noFill/>
              </a:ln>
              <a:solidFill>
                <a:schemeClr val="bg1"/>
              </a:solidFill>
              <a:effectLst/>
              <a:uLnTx/>
              <a:uFillTx/>
              <a:latin typeface="Franklin Gothic Medium"/>
              <a:ea typeface="+mn-ea"/>
              <a:cs typeface="Franklin Gothic Medium"/>
            </a:endParaRPr>
          </a:p>
        </p:txBody>
      </p:sp>
    </p:spTree>
    <p:extLst>
      <p:ext uri="{BB962C8B-B14F-4D97-AF65-F5344CB8AC3E}">
        <p14:creationId xmlns:p14="http://schemas.microsoft.com/office/powerpoint/2010/main" val="4238919815"/>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1425380" y="2182698"/>
            <a:ext cx="9091365" cy="1323439"/>
          </a:xfrm>
          <a:prstGeom prst="rect">
            <a:avLst/>
          </a:prstGeom>
          <a:noFill/>
        </p:spPr>
        <p:txBody>
          <a:bodyPr wrap="square" rtlCol="0">
            <a:spAutoFit/>
          </a:bodyPr>
          <a:lstStyle/>
          <a:p>
            <a:pPr marL="0" marR="0" lvl="0" indent="0" algn="ctr" defTabSz="884071" rtl="0" eaLnBrk="1" fontAlgn="base" latinLnBrk="0" hangingPunct="1">
              <a:lnSpc>
                <a:spcPct val="80000"/>
              </a:lnSpc>
              <a:spcBef>
                <a:spcPts val="603"/>
              </a:spcBef>
              <a:spcAft>
                <a:spcPct val="0"/>
              </a:spcAft>
              <a:buClrTx/>
              <a:buSzTx/>
              <a:buFontTx/>
              <a:buNone/>
              <a:tabLst/>
              <a:defRPr/>
            </a:pPr>
            <a:r>
              <a:rPr kumimoji="0" lang="en-AU" sz="9600" b="0" i="0" u="none" strike="noStrike" kern="0" cap="none" spc="0" normalizeH="0" baseline="0" noProof="0" dirty="0" smtClean="0">
                <a:ln>
                  <a:noFill/>
                </a:ln>
                <a:solidFill>
                  <a:srgbClr val="FFFFFF"/>
                </a:solidFill>
                <a:effectLst/>
                <a:uLnTx/>
                <a:uFillTx/>
                <a:latin typeface="Franklin Gothic Medium"/>
                <a:ea typeface="+mn-ea"/>
                <a:cs typeface="Franklin Gothic Medium"/>
              </a:rPr>
              <a:t>IMAGE LAYOUTS</a:t>
            </a:r>
            <a:endParaRPr kumimoji="0" lang="en-US" sz="9600" b="0" i="0" u="none" strike="noStrike" kern="0" cap="none" spc="0" normalizeH="0" baseline="0" noProof="0" dirty="0" smtClean="0">
              <a:ln>
                <a:noFill/>
              </a:ln>
              <a:solidFill>
                <a:srgbClr val="FFFFFF"/>
              </a:solidFill>
              <a:effectLst/>
              <a:uLnTx/>
              <a:uFillTx/>
              <a:latin typeface="Franklin Gothic Medium"/>
              <a:ea typeface="+mn-ea"/>
              <a:cs typeface="Franklin Gothic Medium"/>
            </a:endParaRPr>
          </a:p>
        </p:txBody>
      </p:sp>
    </p:spTree>
    <p:extLst>
      <p:ext uri="{BB962C8B-B14F-4D97-AF65-F5344CB8AC3E}">
        <p14:creationId xmlns:p14="http://schemas.microsoft.com/office/powerpoint/2010/main" val="3963796381"/>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oodboard_1">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0" name="Picture Placeholder 2"/>
          <p:cNvSpPr>
            <a:spLocks noGrp="1"/>
          </p:cNvSpPr>
          <p:nvPr>
            <p:ph type="pic" sz="quarter" idx="14"/>
          </p:nvPr>
        </p:nvSpPr>
        <p:spPr>
          <a:xfrm>
            <a:off x="2238805"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1" name="Picture Placeholder 2"/>
          <p:cNvSpPr>
            <a:spLocks noGrp="1"/>
          </p:cNvSpPr>
          <p:nvPr>
            <p:ph type="pic" sz="quarter" idx="15"/>
          </p:nvPr>
        </p:nvSpPr>
        <p:spPr>
          <a:xfrm>
            <a:off x="3841022"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2" name="Picture Placeholder 2"/>
          <p:cNvSpPr>
            <a:spLocks noGrp="1"/>
          </p:cNvSpPr>
          <p:nvPr>
            <p:ph type="pic" sz="quarter" idx="16"/>
          </p:nvPr>
        </p:nvSpPr>
        <p:spPr>
          <a:xfrm>
            <a:off x="5443239"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3" name="Picture Placeholder 2"/>
          <p:cNvSpPr>
            <a:spLocks noGrp="1"/>
          </p:cNvSpPr>
          <p:nvPr>
            <p:ph type="pic" sz="quarter" idx="17"/>
          </p:nvPr>
        </p:nvSpPr>
        <p:spPr>
          <a:xfrm>
            <a:off x="7045456"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4" name="Picture Placeholder 2"/>
          <p:cNvSpPr>
            <a:spLocks noGrp="1"/>
          </p:cNvSpPr>
          <p:nvPr>
            <p:ph type="pic" sz="quarter" idx="18"/>
          </p:nvPr>
        </p:nvSpPr>
        <p:spPr>
          <a:xfrm>
            <a:off x="8647673"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5" name="Picture Placeholder 2"/>
          <p:cNvSpPr>
            <a:spLocks noGrp="1"/>
          </p:cNvSpPr>
          <p:nvPr>
            <p:ph type="pic" sz="quarter" idx="19"/>
          </p:nvPr>
        </p:nvSpPr>
        <p:spPr>
          <a:xfrm>
            <a:off x="10249888" y="324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58" name="Picture Placeholder 2"/>
          <p:cNvSpPr>
            <a:spLocks noGrp="1"/>
          </p:cNvSpPr>
          <p:nvPr>
            <p:ph type="pic" sz="quarter" idx="20"/>
          </p:nvPr>
        </p:nvSpPr>
        <p:spPr>
          <a:xfrm>
            <a:off x="636588"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59" name="Picture Placeholder 2"/>
          <p:cNvSpPr>
            <a:spLocks noGrp="1"/>
          </p:cNvSpPr>
          <p:nvPr>
            <p:ph type="pic" sz="quarter" idx="21"/>
          </p:nvPr>
        </p:nvSpPr>
        <p:spPr>
          <a:xfrm>
            <a:off x="2238805"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0" name="Picture Placeholder 2"/>
          <p:cNvSpPr>
            <a:spLocks noGrp="1"/>
          </p:cNvSpPr>
          <p:nvPr>
            <p:ph type="pic" sz="quarter" idx="22"/>
          </p:nvPr>
        </p:nvSpPr>
        <p:spPr>
          <a:xfrm>
            <a:off x="3841022"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1" name="Picture Placeholder 2"/>
          <p:cNvSpPr>
            <a:spLocks noGrp="1"/>
          </p:cNvSpPr>
          <p:nvPr>
            <p:ph type="pic" sz="quarter" idx="23"/>
          </p:nvPr>
        </p:nvSpPr>
        <p:spPr>
          <a:xfrm>
            <a:off x="5443239"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2" name="Picture Placeholder 2"/>
          <p:cNvSpPr>
            <a:spLocks noGrp="1"/>
          </p:cNvSpPr>
          <p:nvPr>
            <p:ph type="pic" sz="quarter" idx="24"/>
          </p:nvPr>
        </p:nvSpPr>
        <p:spPr>
          <a:xfrm>
            <a:off x="7045456"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3" name="Picture Placeholder 2"/>
          <p:cNvSpPr>
            <a:spLocks noGrp="1"/>
          </p:cNvSpPr>
          <p:nvPr>
            <p:ph type="pic" sz="quarter" idx="25"/>
          </p:nvPr>
        </p:nvSpPr>
        <p:spPr>
          <a:xfrm>
            <a:off x="8647673"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4" name="Picture Placeholder 2"/>
          <p:cNvSpPr>
            <a:spLocks noGrp="1"/>
          </p:cNvSpPr>
          <p:nvPr>
            <p:ph type="pic" sz="quarter" idx="26"/>
          </p:nvPr>
        </p:nvSpPr>
        <p:spPr>
          <a:xfrm>
            <a:off x="10249888" y="499725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5" name="Picture Placeholder 2"/>
          <p:cNvSpPr>
            <a:spLocks noGrp="1"/>
          </p:cNvSpPr>
          <p:nvPr>
            <p:ph type="pic" sz="quarter" idx="27"/>
          </p:nvPr>
        </p:nvSpPr>
        <p:spPr>
          <a:xfrm>
            <a:off x="636588"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6" name="Picture Placeholder 2"/>
          <p:cNvSpPr>
            <a:spLocks noGrp="1"/>
          </p:cNvSpPr>
          <p:nvPr>
            <p:ph type="pic" sz="quarter" idx="28"/>
          </p:nvPr>
        </p:nvSpPr>
        <p:spPr>
          <a:xfrm>
            <a:off x="2238805"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7" name="Picture Placeholder 2"/>
          <p:cNvSpPr>
            <a:spLocks noGrp="1"/>
          </p:cNvSpPr>
          <p:nvPr>
            <p:ph type="pic" sz="quarter" idx="29"/>
          </p:nvPr>
        </p:nvSpPr>
        <p:spPr>
          <a:xfrm>
            <a:off x="3841022" y="3168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8" name="Picture Placeholder 2"/>
          <p:cNvSpPr>
            <a:spLocks noGrp="1"/>
          </p:cNvSpPr>
          <p:nvPr>
            <p:ph type="pic" sz="quarter" idx="30"/>
          </p:nvPr>
        </p:nvSpPr>
        <p:spPr>
          <a:xfrm>
            <a:off x="5443239"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9" name="Picture Placeholder 2"/>
          <p:cNvSpPr>
            <a:spLocks noGrp="1"/>
          </p:cNvSpPr>
          <p:nvPr>
            <p:ph type="pic" sz="quarter" idx="31"/>
          </p:nvPr>
        </p:nvSpPr>
        <p:spPr>
          <a:xfrm>
            <a:off x="7045456"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0" name="Picture Placeholder 2"/>
          <p:cNvSpPr>
            <a:spLocks noGrp="1"/>
          </p:cNvSpPr>
          <p:nvPr>
            <p:ph type="pic" sz="quarter" idx="32"/>
          </p:nvPr>
        </p:nvSpPr>
        <p:spPr>
          <a:xfrm>
            <a:off x="8647673"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1" name="Picture Placeholder 2"/>
          <p:cNvSpPr>
            <a:spLocks noGrp="1"/>
          </p:cNvSpPr>
          <p:nvPr>
            <p:ph type="pic" sz="quarter" idx="33"/>
          </p:nvPr>
        </p:nvSpPr>
        <p:spPr>
          <a:xfrm>
            <a:off x="10249888" y="3439558"/>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2" name="Picture Placeholder 2"/>
          <p:cNvSpPr>
            <a:spLocks noGrp="1"/>
          </p:cNvSpPr>
          <p:nvPr>
            <p:ph type="pic" sz="quarter" idx="34"/>
          </p:nvPr>
        </p:nvSpPr>
        <p:spPr>
          <a:xfrm>
            <a:off x="636588"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3" name="Picture Placeholder 2"/>
          <p:cNvSpPr>
            <a:spLocks noGrp="1"/>
          </p:cNvSpPr>
          <p:nvPr>
            <p:ph type="pic" sz="quarter" idx="35"/>
          </p:nvPr>
        </p:nvSpPr>
        <p:spPr>
          <a:xfrm>
            <a:off x="2238805"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4" name="Picture Placeholder 2"/>
          <p:cNvSpPr>
            <a:spLocks noGrp="1"/>
          </p:cNvSpPr>
          <p:nvPr>
            <p:ph type="pic" sz="quarter" idx="36"/>
          </p:nvPr>
        </p:nvSpPr>
        <p:spPr>
          <a:xfrm>
            <a:off x="3841022" y="174615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5" name="Picture Placeholder 2"/>
          <p:cNvSpPr>
            <a:spLocks noGrp="1"/>
          </p:cNvSpPr>
          <p:nvPr>
            <p:ph type="pic" sz="quarter" idx="37"/>
          </p:nvPr>
        </p:nvSpPr>
        <p:spPr>
          <a:xfrm>
            <a:off x="5443239"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6" name="Picture Placeholder 2"/>
          <p:cNvSpPr>
            <a:spLocks noGrp="1"/>
          </p:cNvSpPr>
          <p:nvPr>
            <p:ph type="pic" sz="quarter" idx="38"/>
          </p:nvPr>
        </p:nvSpPr>
        <p:spPr>
          <a:xfrm>
            <a:off x="7045456"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7" name="Picture Placeholder 2"/>
          <p:cNvSpPr>
            <a:spLocks noGrp="1"/>
          </p:cNvSpPr>
          <p:nvPr>
            <p:ph type="pic" sz="quarter" idx="39"/>
          </p:nvPr>
        </p:nvSpPr>
        <p:spPr>
          <a:xfrm>
            <a:off x="8647673"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8" name="Picture Placeholder 2"/>
          <p:cNvSpPr>
            <a:spLocks noGrp="1"/>
          </p:cNvSpPr>
          <p:nvPr>
            <p:ph type="pic" sz="quarter" idx="40"/>
          </p:nvPr>
        </p:nvSpPr>
        <p:spPr>
          <a:xfrm>
            <a:off x="10249888" y="1881856"/>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33"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1769739694"/>
      </p:ext>
    </p:extLst>
  </p:cSld>
  <p:clrMapOvr>
    <a:masterClrMapping/>
  </p:clrMapOvr>
  <p:transition spd="med">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Moodboard_1">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0" name="Picture Placeholder 2"/>
          <p:cNvSpPr>
            <a:spLocks noGrp="1"/>
          </p:cNvSpPr>
          <p:nvPr>
            <p:ph type="pic" sz="quarter" idx="14"/>
          </p:nvPr>
        </p:nvSpPr>
        <p:spPr>
          <a:xfrm>
            <a:off x="2238805"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1" name="Picture Placeholder 2"/>
          <p:cNvSpPr>
            <a:spLocks noGrp="1"/>
          </p:cNvSpPr>
          <p:nvPr>
            <p:ph type="pic" sz="quarter" idx="15"/>
          </p:nvPr>
        </p:nvSpPr>
        <p:spPr>
          <a:xfrm>
            <a:off x="3841022"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2" name="Picture Placeholder 2"/>
          <p:cNvSpPr>
            <a:spLocks noGrp="1"/>
          </p:cNvSpPr>
          <p:nvPr>
            <p:ph type="pic" sz="quarter" idx="16"/>
          </p:nvPr>
        </p:nvSpPr>
        <p:spPr>
          <a:xfrm>
            <a:off x="5443239"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3" name="Picture Placeholder 2"/>
          <p:cNvSpPr>
            <a:spLocks noGrp="1"/>
          </p:cNvSpPr>
          <p:nvPr>
            <p:ph type="pic" sz="quarter" idx="17"/>
          </p:nvPr>
        </p:nvSpPr>
        <p:spPr>
          <a:xfrm>
            <a:off x="7045456"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4" name="Picture Placeholder 2"/>
          <p:cNvSpPr>
            <a:spLocks noGrp="1"/>
          </p:cNvSpPr>
          <p:nvPr>
            <p:ph type="pic" sz="quarter" idx="18"/>
          </p:nvPr>
        </p:nvSpPr>
        <p:spPr>
          <a:xfrm>
            <a:off x="8647673"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15" name="Picture Placeholder 2"/>
          <p:cNvSpPr>
            <a:spLocks noGrp="1"/>
          </p:cNvSpPr>
          <p:nvPr>
            <p:ph type="pic" sz="quarter" idx="19"/>
          </p:nvPr>
        </p:nvSpPr>
        <p:spPr>
          <a:xfrm>
            <a:off x="10249888" y="318387"/>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58" name="Picture Placeholder 2"/>
          <p:cNvSpPr>
            <a:spLocks noGrp="1"/>
          </p:cNvSpPr>
          <p:nvPr>
            <p:ph type="pic" sz="quarter" idx="20"/>
          </p:nvPr>
        </p:nvSpPr>
        <p:spPr>
          <a:xfrm>
            <a:off x="636588"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59" name="Picture Placeholder 2"/>
          <p:cNvSpPr>
            <a:spLocks noGrp="1"/>
          </p:cNvSpPr>
          <p:nvPr>
            <p:ph type="pic" sz="quarter" idx="21"/>
          </p:nvPr>
        </p:nvSpPr>
        <p:spPr>
          <a:xfrm>
            <a:off x="2238805"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0" name="Picture Placeholder 2"/>
          <p:cNvSpPr>
            <a:spLocks noGrp="1"/>
          </p:cNvSpPr>
          <p:nvPr>
            <p:ph type="pic" sz="quarter" idx="22"/>
          </p:nvPr>
        </p:nvSpPr>
        <p:spPr>
          <a:xfrm>
            <a:off x="3841022"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1" name="Picture Placeholder 2"/>
          <p:cNvSpPr>
            <a:spLocks noGrp="1"/>
          </p:cNvSpPr>
          <p:nvPr>
            <p:ph type="pic" sz="quarter" idx="23"/>
          </p:nvPr>
        </p:nvSpPr>
        <p:spPr>
          <a:xfrm>
            <a:off x="5443239"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2" name="Picture Placeholder 2"/>
          <p:cNvSpPr>
            <a:spLocks noGrp="1"/>
          </p:cNvSpPr>
          <p:nvPr>
            <p:ph type="pic" sz="quarter" idx="24"/>
          </p:nvPr>
        </p:nvSpPr>
        <p:spPr>
          <a:xfrm>
            <a:off x="7045456"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3" name="Picture Placeholder 2"/>
          <p:cNvSpPr>
            <a:spLocks noGrp="1"/>
          </p:cNvSpPr>
          <p:nvPr>
            <p:ph type="pic" sz="quarter" idx="25"/>
          </p:nvPr>
        </p:nvSpPr>
        <p:spPr>
          <a:xfrm>
            <a:off x="8647673"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4" name="Picture Placeholder 2"/>
          <p:cNvSpPr>
            <a:spLocks noGrp="1"/>
          </p:cNvSpPr>
          <p:nvPr>
            <p:ph type="pic" sz="quarter" idx="26"/>
          </p:nvPr>
        </p:nvSpPr>
        <p:spPr>
          <a:xfrm>
            <a:off x="10249888" y="4981579"/>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5" name="Picture Placeholder 2"/>
          <p:cNvSpPr>
            <a:spLocks noGrp="1"/>
          </p:cNvSpPr>
          <p:nvPr>
            <p:ph type="pic" sz="quarter" idx="27"/>
          </p:nvPr>
        </p:nvSpPr>
        <p:spPr>
          <a:xfrm>
            <a:off x="636588" y="3427181"/>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66" name="Picture Placeholder 2"/>
          <p:cNvSpPr>
            <a:spLocks noGrp="1"/>
          </p:cNvSpPr>
          <p:nvPr>
            <p:ph type="pic" sz="quarter" idx="28"/>
          </p:nvPr>
        </p:nvSpPr>
        <p:spPr>
          <a:xfrm>
            <a:off x="2238805" y="3427181"/>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70" name="Picture Placeholder 2"/>
          <p:cNvSpPr>
            <a:spLocks noGrp="1"/>
          </p:cNvSpPr>
          <p:nvPr>
            <p:ph type="pic" sz="quarter" idx="32"/>
          </p:nvPr>
        </p:nvSpPr>
        <p:spPr>
          <a:xfrm>
            <a:off x="8647673" y="3427181"/>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71" name="Picture Placeholder 2"/>
          <p:cNvSpPr>
            <a:spLocks noGrp="1"/>
          </p:cNvSpPr>
          <p:nvPr>
            <p:ph type="pic" sz="quarter" idx="33"/>
          </p:nvPr>
        </p:nvSpPr>
        <p:spPr>
          <a:xfrm>
            <a:off x="10249888" y="3427181"/>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2" name="Picture Placeholder 2"/>
          <p:cNvSpPr>
            <a:spLocks noGrp="1"/>
          </p:cNvSpPr>
          <p:nvPr>
            <p:ph type="pic" sz="quarter" idx="34"/>
          </p:nvPr>
        </p:nvSpPr>
        <p:spPr>
          <a:xfrm>
            <a:off x="636588" y="187278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sp>
        <p:nvSpPr>
          <p:cNvPr id="73" name="Picture Placeholder 2"/>
          <p:cNvSpPr>
            <a:spLocks noGrp="1"/>
          </p:cNvSpPr>
          <p:nvPr>
            <p:ph type="pic" sz="quarter" idx="35"/>
          </p:nvPr>
        </p:nvSpPr>
        <p:spPr>
          <a:xfrm>
            <a:off x="2238805" y="187278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77" name="Picture Placeholder 2"/>
          <p:cNvSpPr>
            <a:spLocks noGrp="1"/>
          </p:cNvSpPr>
          <p:nvPr>
            <p:ph type="pic" sz="quarter" idx="39"/>
          </p:nvPr>
        </p:nvSpPr>
        <p:spPr>
          <a:xfrm>
            <a:off x="8647673" y="187278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dirty="0"/>
          </a:p>
        </p:txBody>
      </p:sp>
      <p:sp>
        <p:nvSpPr>
          <p:cNvPr id="78" name="Picture Placeholder 2"/>
          <p:cNvSpPr>
            <a:spLocks noGrp="1"/>
          </p:cNvSpPr>
          <p:nvPr>
            <p:ph type="pic" sz="quarter" idx="40"/>
          </p:nvPr>
        </p:nvSpPr>
        <p:spPr>
          <a:xfrm>
            <a:off x="10249888" y="1872784"/>
            <a:ext cx="1278537" cy="1218508"/>
          </a:xfrm>
          <a:prstGeom prst="rect">
            <a:avLst/>
          </a:prstGeom>
        </p:spPr>
        <p:txBody>
          <a:bodyPr anchor="t">
            <a:noAutofit/>
          </a:bodyPr>
          <a:lstStyle>
            <a:lvl1pPr marL="0" indent="0" algn="ctr">
              <a:buNone/>
              <a:defRPr sz="1200"/>
            </a:lvl1pPr>
          </a:lstStyle>
          <a:p>
            <a:r>
              <a:rPr lang="en-US" smtClean="0"/>
              <a:t>Click icon to add picture</a:t>
            </a:r>
            <a:endParaRPr lang="en-US"/>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26"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2479146534"/>
      </p:ext>
    </p:extLst>
  </p:cSld>
  <p:clrMapOvr>
    <a:masterClrMapping/>
  </p:clrMapOvr>
  <p:transition spd="med">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Moodboard_3">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11150"/>
            <a:ext cx="4378723" cy="3113088"/>
          </a:xfrm>
          <a:prstGeom prst="rect">
            <a:avLst/>
          </a:prstGeom>
        </p:spPr>
        <p:txBody>
          <a:bodyPr>
            <a:normAutofit/>
          </a:bodyPr>
          <a:lstStyle>
            <a:lvl1pPr marL="0" indent="0" algn="ctr">
              <a:buNone/>
              <a:defRPr sz="1200"/>
            </a:lvl1pPr>
          </a:lstStyle>
          <a:p>
            <a:r>
              <a:rPr lang="en-US" smtClean="0"/>
              <a:t>Click icon to add picture</a:t>
            </a:r>
            <a:endParaRPr lang="en-US"/>
          </a:p>
        </p:txBody>
      </p:sp>
      <p:sp>
        <p:nvSpPr>
          <p:cNvPr id="12" name="Picture Placeholder 2"/>
          <p:cNvSpPr>
            <a:spLocks noGrp="1"/>
          </p:cNvSpPr>
          <p:nvPr>
            <p:ph type="pic" sz="quarter" idx="16"/>
          </p:nvPr>
        </p:nvSpPr>
        <p:spPr>
          <a:xfrm>
            <a:off x="5242175" y="314840"/>
            <a:ext cx="1753538" cy="1479929"/>
          </a:xfrm>
          <a:prstGeom prst="rect">
            <a:avLst/>
          </a:prstGeom>
        </p:spPr>
        <p:txBody>
          <a:bodyPr>
            <a:normAutofit/>
          </a:bodyPr>
          <a:lstStyle>
            <a:lvl1pPr marL="0" indent="0" algn="ctr">
              <a:buNone/>
              <a:defRPr sz="1200"/>
            </a:lvl1pPr>
          </a:lstStyle>
          <a:p>
            <a:r>
              <a:rPr lang="en-US" smtClean="0"/>
              <a:t>Click icon to add picture</a:t>
            </a:r>
            <a:endParaRPr lang="en-US"/>
          </a:p>
        </p:txBody>
      </p:sp>
      <p:sp>
        <p:nvSpPr>
          <p:cNvPr id="15" name="Picture Placeholder 2"/>
          <p:cNvSpPr>
            <a:spLocks noGrp="1"/>
          </p:cNvSpPr>
          <p:nvPr>
            <p:ph type="pic" sz="quarter" idx="19"/>
          </p:nvPr>
        </p:nvSpPr>
        <p:spPr>
          <a:xfrm>
            <a:off x="7149700" y="311150"/>
            <a:ext cx="4378725" cy="3113088"/>
          </a:xfrm>
          <a:prstGeom prst="rect">
            <a:avLst/>
          </a:prstGeom>
        </p:spPr>
        <p:txBody>
          <a:bodyPr>
            <a:normAutofit/>
          </a:bodyPr>
          <a:lstStyle>
            <a:lvl1pPr marL="0" indent="0" algn="ctr">
              <a:buNone/>
              <a:defRPr sz="1200"/>
            </a:lvl1pPr>
          </a:lstStyle>
          <a:p>
            <a:r>
              <a:rPr lang="en-US" smtClean="0"/>
              <a:t>Click icon to add picture</a:t>
            </a:r>
            <a:endParaRPr lang="en-US" dirty="0"/>
          </a:p>
        </p:txBody>
      </p:sp>
      <p:sp>
        <p:nvSpPr>
          <p:cNvPr id="58" name="Picture Placeholder 2"/>
          <p:cNvSpPr>
            <a:spLocks noGrp="1"/>
          </p:cNvSpPr>
          <p:nvPr>
            <p:ph type="pic" sz="quarter" idx="20"/>
          </p:nvPr>
        </p:nvSpPr>
        <p:spPr>
          <a:xfrm>
            <a:off x="636588" y="5015726"/>
            <a:ext cx="1278537" cy="1218508"/>
          </a:xfrm>
          <a:prstGeom prst="rect">
            <a:avLst/>
          </a:prstGeom>
        </p:spPr>
        <p:txBody>
          <a:bodyPr>
            <a:noAutofit/>
          </a:bodyPr>
          <a:lstStyle>
            <a:lvl1pPr marL="0" indent="0" algn="ctr">
              <a:buNone/>
              <a:defRPr sz="1200"/>
            </a:lvl1pPr>
          </a:lstStyle>
          <a:p>
            <a:r>
              <a:rPr lang="en-US" smtClean="0"/>
              <a:t>Click icon to add picture</a:t>
            </a:r>
            <a:endParaRPr lang="en-US"/>
          </a:p>
        </p:txBody>
      </p:sp>
      <p:sp>
        <p:nvSpPr>
          <p:cNvPr id="59" name="Picture Placeholder 2"/>
          <p:cNvSpPr>
            <a:spLocks noGrp="1"/>
          </p:cNvSpPr>
          <p:nvPr>
            <p:ph type="pic" sz="quarter" idx="21"/>
          </p:nvPr>
        </p:nvSpPr>
        <p:spPr>
          <a:xfrm>
            <a:off x="2071323" y="5015726"/>
            <a:ext cx="1278537" cy="1218508"/>
          </a:xfrm>
          <a:prstGeom prst="rect">
            <a:avLst/>
          </a:prstGeom>
        </p:spPr>
        <p:txBody>
          <a:bodyPr>
            <a:noAutofit/>
          </a:bodyPr>
          <a:lstStyle>
            <a:lvl1pPr marL="0" indent="0" algn="ctr">
              <a:buNone/>
              <a:defRPr sz="1200"/>
            </a:lvl1pPr>
          </a:lstStyle>
          <a:p>
            <a:r>
              <a:rPr lang="en-US" smtClean="0"/>
              <a:t>Click icon to add picture</a:t>
            </a:r>
            <a:endParaRPr lang="en-US"/>
          </a:p>
        </p:txBody>
      </p:sp>
      <p:sp>
        <p:nvSpPr>
          <p:cNvPr id="62" name="Picture Placeholder 2"/>
          <p:cNvSpPr>
            <a:spLocks noGrp="1"/>
          </p:cNvSpPr>
          <p:nvPr>
            <p:ph type="pic" sz="quarter" idx="24"/>
          </p:nvPr>
        </p:nvSpPr>
        <p:spPr>
          <a:xfrm>
            <a:off x="7149700" y="5015726"/>
            <a:ext cx="1278537" cy="1218508"/>
          </a:xfrm>
          <a:prstGeom prst="rect">
            <a:avLst/>
          </a:prstGeom>
        </p:spPr>
        <p:txBody>
          <a:bodyPr>
            <a:noAutofit/>
          </a:bodyPr>
          <a:lstStyle>
            <a:lvl1pPr marL="0" indent="0" algn="ctr">
              <a:buNone/>
              <a:defRPr sz="1200"/>
            </a:lvl1pPr>
          </a:lstStyle>
          <a:p>
            <a:r>
              <a:rPr lang="en-US" smtClean="0"/>
              <a:t>Click icon to add picture</a:t>
            </a:r>
            <a:endParaRPr lang="en-US"/>
          </a:p>
        </p:txBody>
      </p:sp>
      <p:sp>
        <p:nvSpPr>
          <p:cNvPr id="64" name="Picture Placeholder 2"/>
          <p:cNvSpPr>
            <a:spLocks noGrp="1"/>
          </p:cNvSpPr>
          <p:nvPr>
            <p:ph type="pic" sz="quarter" idx="26"/>
          </p:nvPr>
        </p:nvSpPr>
        <p:spPr>
          <a:xfrm>
            <a:off x="8579690" y="3529025"/>
            <a:ext cx="2948736" cy="2705209"/>
          </a:xfrm>
          <a:prstGeom prst="rect">
            <a:avLst/>
          </a:prstGeom>
        </p:spPr>
        <p:txBody>
          <a:bodyPr>
            <a:normAutofit/>
          </a:bodyPr>
          <a:lstStyle>
            <a:lvl1pPr marL="0" indent="0" algn="ctr">
              <a:buNone/>
              <a:defRPr sz="1200"/>
            </a:lvl1pPr>
          </a:lstStyle>
          <a:p>
            <a:r>
              <a:rPr lang="en-US" smtClean="0"/>
              <a:t>Click icon to add picture</a:t>
            </a:r>
            <a:endParaRPr lang="en-US"/>
          </a:p>
        </p:txBody>
      </p:sp>
      <p:sp>
        <p:nvSpPr>
          <p:cNvPr id="65" name="Picture Placeholder 2"/>
          <p:cNvSpPr>
            <a:spLocks noGrp="1"/>
          </p:cNvSpPr>
          <p:nvPr>
            <p:ph type="pic" sz="quarter" idx="27"/>
          </p:nvPr>
        </p:nvSpPr>
        <p:spPr>
          <a:xfrm>
            <a:off x="636588" y="3529025"/>
            <a:ext cx="1278537" cy="1218508"/>
          </a:xfrm>
          <a:prstGeom prst="rect">
            <a:avLst/>
          </a:prstGeom>
        </p:spPr>
        <p:txBody>
          <a:bodyPr>
            <a:noAutofit/>
          </a:bodyPr>
          <a:lstStyle>
            <a:lvl1pPr marL="0" indent="0" algn="ctr">
              <a:buNone/>
              <a:defRPr sz="1200"/>
            </a:lvl1pPr>
          </a:lstStyle>
          <a:p>
            <a:r>
              <a:rPr lang="en-US" smtClean="0"/>
              <a:t>Click icon to add picture</a:t>
            </a:r>
            <a:endParaRPr lang="en-US"/>
          </a:p>
        </p:txBody>
      </p:sp>
      <p:sp>
        <p:nvSpPr>
          <p:cNvPr id="66" name="Picture Placeholder 2"/>
          <p:cNvSpPr>
            <a:spLocks noGrp="1"/>
          </p:cNvSpPr>
          <p:nvPr>
            <p:ph type="pic" sz="quarter" idx="28"/>
          </p:nvPr>
        </p:nvSpPr>
        <p:spPr>
          <a:xfrm>
            <a:off x="2071323" y="3529025"/>
            <a:ext cx="1278537" cy="1218508"/>
          </a:xfrm>
          <a:prstGeom prst="rect">
            <a:avLst/>
          </a:prstGeom>
        </p:spPr>
        <p:txBody>
          <a:bodyPr>
            <a:noAutofit/>
          </a:bodyPr>
          <a:lstStyle>
            <a:lvl1pPr marL="0" indent="0" algn="ctr">
              <a:buNone/>
              <a:defRPr sz="1200"/>
            </a:lvl1pPr>
          </a:lstStyle>
          <a:p>
            <a:r>
              <a:rPr lang="en-US" smtClean="0"/>
              <a:t>Click icon to add picture</a:t>
            </a:r>
            <a:endParaRPr lang="en-US" dirty="0"/>
          </a:p>
        </p:txBody>
      </p:sp>
      <p:sp>
        <p:nvSpPr>
          <p:cNvPr id="67" name="Picture Placeholder 2"/>
          <p:cNvSpPr>
            <a:spLocks noGrp="1"/>
          </p:cNvSpPr>
          <p:nvPr>
            <p:ph type="pic" sz="quarter" idx="29"/>
          </p:nvPr>
        </p:nvSpPr>
        <p:spPr>
          <a:xfrm>
            <a:off x="3545175" y="3529024"/>
            <a:ext cx="3450538" cy="2705209"/>
          </a:xfrm>
          <a:prstGeom prst="rect">
            <a:avLst/>
          </a:prstGeom>
        </p:spPr>
        <p:txBody>
          <a:bodyPr>
            <a:normAutofit/>
          </a:bodyPr>
          <a:lstStyle>
            <a:lvl1pPr marL="0" indent="0" algn="ctr">
              <a:buNone/>
              <a:defRPr sz="1200"/>
            </a:lvl1pPr>
          </a:lstStyle>
          <a:p>
            <a:r>
              <a:rPr lang="en-US" smtClean="0"/>
              <a:t>Click icon to add picture</a:t>
            </a:r>
            <a:endParaRPr lang="en-US"/>
          </a:p>
        </p:txBody>
      </p:sp>
      <p:sp>
        <p:nvSpPr>
          <p:cNvPr id="69" name="Picture Placeholder 2"/>
          <p:cNvSpPr>
            <a:spLocks noGrp="1"/>
          </p:cNvSpPr>
          <p:nvPr>
            <p:ph type="pic" sz="quarter" idx="31"/>
          </p:nvPr>
        </p:nvSpPr>
        <p:spPr>
          <a:xfrm>
            <a:off x="7149700" y="3529025"/>
            <a:ext cx="1278537" cy="1218508"/>
          </a:xfrm>
          <a:prstGeom prst="rect">
            <a:avLst/>
          </a:prstGeom>
        </p:spPr>
        <p:txBody>
          <a:bodyPr>
            <a:noAutofit/>
          </a:bodyPr>
          <a:lstStyle>
            <a:lvl1pPr marL="0" indent="0" algn="ctr">
              <a:buNone/>
              <a:defRPr sz="1200"/>
            </a:lvl1pPr>
          </a:lstStyle>
          <a:p>
            <a:r>
              <a:rPr lang="en-US" smtClean="0"/>
              <a:t>Click icon to add picture</a:t>
            </a:r>
            <a:endParaRPr lang="en-US" dirty="0"/>
          </a:p>
        </p:txBody>
      </p:sp>
      <p:sp>
        <p:nvSpPr>
          <p:cNvPr id="75" name="Picture Placeholder 2"/>
          <p:cNvSpPr>
            <a:spLocks noGrp="1"/>
          </p:cNvSpPr>
          <p:nvPr>
            <p:ph type="pic" sz="quarter" idx="37"/>
          </p:nvPr>
        </p:nvSpPr>
        <p:spPr>
          <a:xfrm>
            <a:off x="5242175" y="1944309"/>
            <a:ext cx="1753538" cy="1479929"/>
          </a:xfrm>
          <a:prstGeom prst="rect">
            <a:avLst/>
          </a:prstGeom>
        </p:spPr>
        <p:txBody>
          <a:bodyPr>
            <a:normAutofit/>
          </a:bodyPr>
          <a:lstStyle>
            <a:lvl1pPr marL="0" indent="0" algn="ctr">
              <a:buNone/>
              <a:defRPr sz="1200"/>
            </a:lvl1pPr>
          </a:lstStyle>
          <a:p>
            <a:r>
              <a:rPr lang="en-US" smtClean="0"/>
              <a:t>Click icon to add picture</a:t>
            </a:r>
            <a:endParaRPr lang="en-US" dirty="0"/>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16"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2090390642"/>
      </p:ext>
    </p:extLst>
  </p:cSld>
  <p:clrMapOvr>
    <a:masterClrMapping/>
  </p:clrMapOvr>
  <p:transition spd="med">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oodboard_4">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36588" y="311150"/>
            <a:ext cx="4644627" cy="5904617"/>
          </a:xfrm>
          <a:prstGeom prst="rect">
            <a:avLst/>
          </a:prstGeom>
        </p:spPr>
        <p:txBody>
          <a:bodyPr>
            <a:normAutofit/>
          </a:bodyPr>
          <a:lstStyle>
            <a:lvl1pPr marL="0" indent="0" algn="ctr">
              <a:buNone/>
              <a:defRPr sz="1400"/>
            </a:lvl1pPr>
          </a:lstStyle>
          <a:p>
            <a:r>
              <a:rPr lang="en-US" smtClean="0"/>
              <a:t>Click icon to add picture</a:t>
            </a:r>
            <a:endParaRPr lang="en-US"/>
          </a:p>
        </p:txBody>
      </p:sp>
      <p:sp>
        <p:nvSpPr>
          <p:cNvPr id="12" name="Picture Placeholder 2"/>
          <p:cNvSpPr>
            <a:spLocks noGrp="1"/>
          </p:cNvSpPr>
          <p:nvPr>
            <p:ph type="pic" sz="quarter" idx="16"/>
          </p:nvPr>
        </p:nvSpPr>
        <p:spPr>
          <a:xfrm>
            <a:off x="10249888" y="309250"/>
            <a:ext cx="1278537" cy="1218508"/>
          </a:xfrm>
          <a:prstGeom prst="rect">
            <a:avLst/>
          </a:prstGeom>
        </p:spPr>
        <p:txBody>
          <a:bodyPr>
            <a:noAutofit/>
          </a:bodyPr>
          <a:lstStyle>
            <a:lvl1pPr marL="0" indent="0" algn="ctr">
              <a:buNone/>
              <a:defRPr sz="1400"/>
            </a:lvl1pPr>
          </a:lstStyle>
          <a:p>
            <a:r>
              <a:rPr lang="en-US" smtClean="0"/>
              <a:t>Click icon to add picture</a:t>
            </a:r>
            <a:endParaRPr lang="en-US"/>
          </a:p>
        </p:txBody>
      </p:sp>
      <p:sp>
        <p:nvSpPr>
          <p:cNvPr id="15" name="Picture Placeholder 2"/>
          <p:cNvSpPr>
            <a:spLocks noGrp="1"/>
          </p:cNvSpPr>
          <p:nvPr>
            <p:ph type="pic" sz="quarter" idx="19"/>
          </p:nvPr>
        </p:nvSpPr>
        <p:spPr>
          <a:xfrm>
            <a:off x="5445620" y="311150"/>
            <a:ext cx="4671111" cy="2705209"/>
          </a:xfrm>
          <a:prstGeom prst="rect">
            <a:avLst/>
          </a:prstGeom>
        </p:spPr>
        <p:txBody>
          <a:bodyPr>
            <a:normAutofit/>
          </a:bodyPr>
          <a:lstStyle>
            <a:lvl1pPr marL="0" indent="0" algn="ctr">
              <a:buNone/>
              <a:defRPr sz="1400"/>
            </a:lvl1pPr>
          </a:lstStyle>
          <a:p>
            <a:r>
              <a:rPr lang="en-US" smtClean="0"/>
              <a:t>Click icon to add picture</a:t>
            </a:r>
            <a:endParaRPr lang="en-US"/>
          </a:p>
        </p:txBody>
      </p:sp>
      <p:sp>
        <p:nvSpPr>
          <p:cNvPr id="59" name="Picture Placeholder 2"/>
          <p:cNvSpPr>
            <a:spLocks noGrp="1"/>
          </p:cNvSpPr>
          <p:nvPr>
            <p:ph type="pic" sz="quarter" idx="21"/>
          </p:nvPr>
        </p:nvSpPr>
        <p:spPr>
          <a:xfrm>
            <a:off x="5445620" y="4804200"/>
            <a:ext cx="1465196" cy="1442117"/>
          </a:xfrm>
          <a:prstGeom prst="rect">
            <a:avLst/>
          </a:prstGeom>
        </p:spPr>
        <p:txBody>
          <a:bodyPr>
            <a:noAutofit/>
          </a:bodyPr>
          <a:lstStyle>
            <a:lvl1pPr marL="0" indent="0" algn="ctr">
              <a:buNone/>
              <a:defRPr sz="1400"/>
            </a:lvl1pPr>
          </a:lstStyle>
          <a:p>
            <a:r>
              <a:rPr lang="en-US" smtClean="0"/>
              <a:t>Click icon to add picture</a:t>
            </a:r>
            <a:endParaRPr lang="en-US" dirty="0"/>
          </a:p>
        </p:txBody>
      </p:sp>
      <p:sp>
        <p:nvSpPr>
          <p:cNvPr id="62" name="Picture Placeholder 2"/>
          <p:cNvSpPr>
            <a:spLocks noGrp="1"/>
          </p:cNvSpPr>
          <p:nvPr>
            <p:ph type="pic" sz="quarter" idx="24"/>
          </p:nvPr>
        </p:nvSpPr>
        <p:spPr>
          <a:xfrm>
            <a:off x="7059673" y="4804201"/>
            <a:ext cx="1465196" cy="1442117"/>
          </a:xfrm>
          <a:prstGeom prst="rect">
            <a:avLst/>
          </a:prstGeom>
        </p:spPr>
        <p:txBody>
          <a:bodyPr>
            <a:noAutofit/>
          </a:bodyPr>
          <a:lstStyle>
            <a:lvl1pPr marL="0" indent="0" algn="ctr">
              <a:buNone/>
              <a:defRPr sz="1400"/>
            </a:lvl1pPr>
          </a:lstStyle>
          <a:p>
            <a:r>
              <a:rPr lang="en-US" smtClean="0"/>
              <a:t>Click icon to add picture</a:t>
            </a:r>
            <a:endParaRPr lang="en-US" dirty="0"/>
          </a:p>
        </p:txBody>
      </p:sp>
      <p:sp>
        <p:nvSpPr>
          <p:cNvPr id="64" name="Picture Placeholder 2"/>
          <p:cNvSpPr>
            <a:spLocks noGrp="1"/>
          </p:cNvSpPr>
          <p:nvPr>
            <p:ph type="pic" sz="quarter" idx="26"/>
          </p:nvPr>
        </p:nvSpPr>
        <p:spPr>
          <a:xfrm>
            <a:off x="8699793" y="3214816"/>
            <a:ext cx="2828632" cy="3000951"/>
          </a:xfrm>
          <a:prstGeom prst="rect">
            <a:avLst/>
          </a:prstGeom>
        </p:spPr>
        <p:txBody>
          <a:bodyPr>
            <a:normAutofit/>
          </a:bodyPr>
          <a:lstStyle>
            <a:lvl1pPr marL="0" indent="0" algn="ctr">
              <a:buNone/>
              <a:defRPr sz="1400"/>
            </a:lvl1pPr>
          </a:lstStyle>
          <a:p>
            <a:r>
              <a:rPr lang="en-US" smtClean="0"/>
              <a:t>Click icon to add picture</a:t>
            </a:r>
            <a:endParaRPr lang="en-US" dirty="0"/>
          </a:p>
        </p:txBody>
      </p:sp>
      <p:sp>
        <p:nvSpPr>
          <p:cNvPr id="66" name="Picture Placeholder 2"/>
          <p:cNvSpPr>
            <a:spLocks noGrp="1"/>
          </p:cNvSpPr>
          <p:nvPr>
            <p:ph type="pic" sz="quarter" idx="28"/>
          </p:nvPr>
        </p:nvSpPr>
        <p:spPr>
          <a:xfrm>
            <a:off x="5445620" y="3214815"/>
            <a:ext cx="1465196" cy="1442117"/>
          </a:xfrm>
          <a:prstGeom prst="rect">
            <a:avLst/>
          </a:prstGeom>
        </p:spPr>
        <p:txBody>
          <a:bodyPr>
            <a:noAutofit/>
          </a:bodyPr>
          <a:lstStyle>
            <a:lvl1pPr marL="0" indent="0" algn="ctr">
              <a:buNone/>
              <a:defRPr sz="1400"/>
            </a:lvl1pPr>
          </a:lstStyle>
          <a:p>
            <a:r>
              <a:rPr lang="en-US" smtClean="0"/>
              <a:t>Click icon to add picture</a:t>
            </a:r>
            <a:endParaRPr lang="en-US"/>
          </a:p>
        </p:txBody>
      </p:sp>
      <p:sp>
        <p:nvSpPr>
          <p:cNvPr id="69" name="Picture Placeholder 2"/>
          <p:cNvSpPr>
            <a:spLocks noGrp="1"/>
          </p:cNvSpPr>
          <p:nvPr>
            <p:ph type="pic" sz="quarter" idx="31"/>
          </p:nvPr>
        </p:nvSpPr>
        <p:spPr>
          <a:xfrm>
            <a:off x="7059673" y="3214815"/>
            <a:ext cx="1465196" cy="1442117"/>
          </a:xfrm>
          <a:prstGeom prst="rect">
            <a:avLst/>
          </a:prstGeom>
        </p:spPr>
        <p:txBody>
          <a:bodyPr>
            <a:noAutofit/>
          </a:bodyPr>
          <a:lstStyle>
            <a:lvl1pPr marL="0" indent="0" algn="ctr">
              <a:buNone/>
              <a:defRPr sz="1400"/>
            </a:lvl1pPr>
          </a:lstStyle>
          <a:p>
            <a:r>
              <a:rPr lang="en-US" smtClean="0"/>
              <a:t>Click icon to add picture</a:t>
            </a:r>
            <a:endParaRPr lang="en-US" dirty="0"/>
          </a:p>
        </p:txBody>
      </p:sp>
      <p:sp>
        <p:nvSpPr>
          <p:cNvPr id="75" name="Picture Placeholder 2"/>
          <p:cNvSpPr>
            <a:spLocks noGrp="1"/>
          </p:cNvSpPr>
          <p:nvPr>
            <p:ph type="pic" sz="quarter" idx="37"/>
          </p:nvPr>
        </p:nvSpPr>
        <p:spPr>
          <a:xfrm>
            <a:off x="10249888" y="1795951"/>
            <a:ext cx="1278537" cy="1218508"/>
          </a:xfrm>
          <a:prstGeom prst="rect">
            <a:avLst/>
          </a:prstGeom>
        </p:spPr>
        <p:txBody>
          <a:bodyPr>
            <a:noAutofit/>
          </a:bodyPr>
          <a:lstStyle>
            <a:lvl1pPr marL="0" indent="0" algn="ctr">
              <a:buNone/>
              <a:defRPr sz="1400"/>
            </a:lvl1pPr>
          </a:lstStyle>
          <a:p>
            <a:r>
              <a:rPr lang="en-US" smtClean="0"/>
              <a:t>Click icon to add picture</a:t>
            </a:r>
            <a:endParaRPr lang="en-US"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48395" y="6282442"/>
            <a:ext cx="1975045" cy="471410"/>
          </a:xfrm>
          <a:prstGeom prst="rect">
            <a:avLst/>
          </a:prstGeom>
        </p:spPr>
      </p:pic>
      <p:sp>
        <p:nvSpPr>
          <p:cNvPr id="13" name="Text Placeholder 7"/>
          <p:cNvSpPr>
            <a:spLocks noGrp="1"/>
          </p:cNvSpPr>
          <p:nvPr>
            <p:ph type="body" sz="quarter" idx="41" hasCustomPrompt="1"/>
          </p:nvPr>
        </p:nvSpPr>
        <p:spPr>
          <a:xfrm>
            <a:off x="636588" y="6494282"/>
            <a:ext cx="8753722"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chemeClr val="tx1">
                    <a:lumMod val="50000"/>
                    <a:lumOff val="50000"/>
                  </a:schemeClr>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4109286523"/>
      </p:ext>
    </p:extLst>
  </p:cSld>
  <p:clrMapOvr>
    <a:masterClrMapping/>
  </p:clrMapOvr>
  <p:transition spd="med">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x3 images + text w/head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8" y="45722"/>
            <a:ext cx="10891837" cy="1090928"/>
          </a:xfrm>
        </p:spPr>
        <p:txBody>
          <a:bodyPr/>
          <a:lstStyle>
            <a:lvl1pPr>
              <a:defRPr cap="all">
                <a:latin typeface="Franklin Gothic Medium"/>
                <a:cs typeface="Franklin Gothic Medium"/>
              </a:defRPr>
            </a:lvl1pPr>
          </a:lstStyle>
          <a:p>
            <a:r>
              <a:rPr lang="en-GB" noProof="0" dirty="0" smtClean="0"/>
              <a:t>Click to edit master title style</a:t>
            </a:r>
            <a:endParaRPr lang="en-GB" noProof="0" dirty="0"/>
          </a:p>
        </p:txBody>
      </p:sp>
      <p:sp>
        <p:nvSpPr>
          <p:cNvPr id="11" name="Text Placeholder 11"/>
          <p:cNvSpPr>
            <a:spLocks noGrp="1"/>
          </p:cNvSpPr>
          <p:nvPr>
            <p:ph type="body" sz="quarter" idx="18" hasCustomPrompt="1"/>
          </p:nvPr>
        </p:nvSpPr>
        <p:spPr>
          <a:xfrm>
            <a:off x="648975" y="4333390"/>
            <a:ext cx="2693257" cy="1436816"/>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2" name="Text Placeholder 11"/>
          <p:cNvSpPr>
            <a:spLocks noGrp="1"/>
          </p:cNvSpPr>
          <p:nvPr>
            <p:ph type="body" sz="quarter" idx="19" hasCustomPrompt="1"/>
          </p:nvPr>
        </p:nvSpPr>
        <p:spPr>
          <a:xfrm>
            <a:off x="4244196" y="4333390"/>
            <a:ext cx="2693256" cy="1436816"/>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3" name="Text Placeholder 11"/>
          <p:cNvSpPr>
            <a:spLocks noGrp="1"/>
          </p:cNvSpPr>
          <p:nvPr>
            <p:ph type="body" sz="quarter" idx="20" hasCustomPrompt="1"/>
          </p:nvPr>
        </p:nvSpPr>
        <p:spPr>
          <a:xfrm>
            <a:off x="7984397" y="4333390"/>
            <a:ext cx="2714359" cy="1436816"/>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4" name="Text Placeholder 7"/>
          <p:cNvSpPr>
            <a:spLocks noGrp="1"/>
          </p:cNvSpPr>
          <p:nvPr>
            <p:ph type="body" sz="quarter" idx="12" hasCustomPrompt="1"/>
          </p:nvPr>
        </p:nvSpPr>
        <p:spPr>
          <a:xfrm>
            <a:off x="648974" y="6492590"/>
            <a:ext cx="10028679"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a:defRPr lang="en-GB" sz="700" i="1" dirty="0">
                <a:solidFill>
                  <a:srgbClr val="A7AAAC"/>
                </a:solidFill>
              </a:defRPr>
            </a:lvl1pPr>
          </a:lstStyle>
          <a:p>
            <a:pPr lvl="0">
              <a:lnSpc>
                <a:spcPct val="90000"/>
              </a:lnSpc>
            </a:pPr>
            <a:r>
              <a:rPr lang="en-GB" dirty="0" smtClean="0"/>
              <a:t>Source: Click to edit</a:t>
            </a:r>
            <a:endParaRPr lang="en-GB" dirty="0"/>
          </a:p>
        </p:txBody>
      </p:sp>
      <p:sp>
        <p:nvSpPr>
          <p:cNvPr id="15" name="Picture Placeholder 14"/>
          <p:cNvSpPr>
            <a:spLocks noGrp="1"/>
          </p:cNvSpPr>
          <p:nvPr>
            <p:ph type="pic" sz="quarter" idx="21"/>
          </p:nvPr>
        </p:nvSpPr>
        <p:spPr>
          <a:xfrm>
            <a:off x="844366" y="1493693"/>
            <a:ext cx="2160000" cy="2160000"/>
          </a:xfrm>
          <a:prstGeom prst="ellipse">
            <a:avLst/>
          </a:prstGeom>
        </p:spPr>
        <p:txBody>
          <a:bodyPr>
            <a:noAutofit/>
          </a:bodyPr>
          <a:lstStyle>
            <a:lvl1pPr marL="0" indent="0" algn="ctr">
              <a:buNone/>
              <a:defRPr sz="1400"/>
            </a:lvl1pPr>
          </a:lstStyle>
          <a:p>
            <a:r>
              <a:rPr lang="en-US" smtClean="0"/>
              <a:t>Click icon to add picture</a:t>
            </a:r>
            <a:endParaRPr lang="en-US" dirty="0"/>
          </a:p>
        </p:txBody>
      </p:sp>
      <p:sp>
        <p:nvSpPr>
          <p:cNvPr id="17" name="Picture Placeholder 14"/>
          <p:cNvSpPr>
            <a:spLocks noGrp="1"/>
          </p:cNvSpPr>
          <p:nvPr>
            <p:ph type="pic" sz="quarter" idx="22"/>
          </p:nvPr>
        </p:nvSpPr>
        <p:spPr>
          <a:xfrm>
            <a:off x="4507975" y="1493693"/>
            <a:ext cx="2160000" cy="2160000"/>
          </a:xfrm>
          <a:prstGeom prst="ellipse">
            <a:avLst/>
          </a:prstGeom>
        </p:spPr>
        <p:txBody>
          <a:bodyPr>
            <a:noAutofit/>
          </a:bodyPr>
          <a:lstStyle>
            <a:lvl1pPr marL="0" indent="0" algn="ctr">
              <a:buNone/>
              <a:defRPr sz="1400"/>
            </a:lvl1pPr>
          </a:lstStyle>
          <a:p>
            <a:r>
              <a:rPr lang="en-US" smtClean="0"/>
              <a:t>Click icon to add picture</a:t>
            </a:r>
            <a:endParaRPr lang="en-US"/>
          </a:p>
        </p:txBody>
      </p:sp>
      <p:sp>
        <p:nvSpPr>
          <p:cNvPr id="19" name="Picture Placeholder 14"/>
          <p:cNvSpPr>
            <a:spLocks noGrp="1"/>
          </p:cNvSpPr>
          <p:nvPr>
            <p:ph type="pic" sz="quarter" idx="23"/>
          </p:nvPr>
        </p:nvSpPr>
        <p:spPr>
          <a:xfrm>
            <a:off x="8249739" y="1486245"/>
            <a:ext cx="2160000" cy="2160000"/>
          </a:xfrm>
          <a:prstGeom prst="ellipse">
            <a:avLst/>
          </a:prstGeom>
        </p:spPr>
        <p:txBody>
          <a:bodyPr>
            <a:noAutofit/>
          </a:bodyPr>
          <a:lstStyle>
            <a:lvl1pPr marL="0" indent="0" algn="ctr">
              <a:buNone/>
              <a:defRPr sz="1400"/>
            </a:lvl1pPr>
          </a:lstStyle>
          <a:p>
            <a:r>
              <a:rPr lang="en-US" smtClean="0"/>
              <a:t>Click icon to add picture</a:t>
            </a:r>
            <a:endParaRPr lang="en-US" dirty="0"/>
          </a:p>
        </p:txBody>
      </p:sp>
      <p:cxnSp>
        <p:nvCxnSpPr>
          <p:cNvPr id="21" name="Straight Connector 20"/>
          <p:cNvCxnSpPr/>
          <p:nvPr userDrawn="1"/>
        </p:nvCxnSpPr>
        <p:spPr bwMode="auto">
          <a:xfrm flipH="1">
            <a:off x="648976" y="4190807"/>
            <a:ext cx="2693256"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24" name="Straight Connector 23"/>
          <p:cNvCxnSpPr/>
          <p:nvPr userDrawn="1"/>
        </p:nvCxnSpPr>
        <p:spPr bwMode="auto">
          <a:xfrm flipH="1">
            <a:off x="4244196" y="4190807"/>
            <a:ext cx="2693256"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25" name="Straight Connector 24"/>
          <p:cNvCxnSpPr/>
          <p:nvPr userDrawn="1"/>
        </p:nvCxnSpPr>
        <p:spPr bwMode="auto">
          <a:xfrm flipH="1">
            <a:off x="7984397" y="4190807"/>
            <a:ext cx="2714359" cy="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
        <p:nvSpPr>
          <p:cNvPr id="16" name="Text Placeholder 11"/>
          <p:cNvSpPr>
            <a:spLocks noGrp="1"/>
          </p:cNvSpPr>
          <p:nvPr>
            <p:ph type="body" sz="quarter" idx="24" hasCustomPrompt="1"/>
          </p:nvPr>
        </p:nvSpPr>
        <p:spPr>
          <a:xfrm>
            <a:off x="648975" y="3757007"/>
            <a:ext cx="2693257" cy="338397"/>
          </a:xfrm>
          <a:prstGeom prst="rect">
            <a:avLst/>
          </a:prstGeom>
        </p:spPr>
        <p:txBody>
          <a:bodyPr anchor="ctr"/>
          <a:lstStyle>
            <a:lvl1pPr marL="0" indent="0" algn="ctr">
              <a:lnSpc>
                <a:spcPct val="80000"/>
              </a:lnSpc>
              <a:spcBef>
                <a:spcPts val="0"/>
              </a:spcBef>
              <a:spcAft>
                <a:spcPts val="800"/>
              </a:spcAft>
              <a:buNone/>
              <a:defRPr lang="en-US" sz="1800" i="0" kern="1200" spc="-20" baseline="0" dirty="0">
                <a:solidFill>
                  <a:schemeClr val="accent1"/>
                </a:solidFill>
                <a:latin typeface="Franklin Gothic Medium"/>
                <a:ea typeface="+mn-ea"/>
                <a:cs typeface="Franklin Gothic Medium"/>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smtClean="0"/>
              <a:t>HEADING GOES HERE</a:t>
            </a:r>
            <a:br>
              <a:rPr lang="en-AU" dirty="0" smtClean="0"/>
            </a:br>
            <a:r>
              <a:rPr lang="en-AU" dirty="0" smtClean="0"/>
              <a:t> OVER TWO LINES</a:t>
            </a:r>
            <a:endParaRPr lang="en-US" dirty="0"/>
          </a:p>
        </p:txBody>
      </p:sp>
      <p:sp>
        <p:nvSpPr>
          <p:cNvPr id="18" name="Text Placeholder 11"/>
          <p:cNvSpPr>
            <a:spLocks noGrp="1"/>
          </p:cNvSpPr>
          <p:nvPr>
            <p:ph type="body" sz="quarter" idx="25" hasCustomPrompt="1"/>
          </p:nvPr>
        </p:nvSpPr>
        <p:spPr>
          <a:xfrm>
            <a:off x="4244196" y="3757007"/>
            <a:ext cx="2693257" cy="338397"/>
          </a:xfrm>
          <a:prstGeom prst="rect">
            <a:avLst/>
          </a:prstGeom>
        </p:spPr>
        <p:txBody>
          <a:bodyPr anchor="ctr"/>
          <a:lstStyle>
            <a:lvl1pPr marL="0" indent="0" algn="ctr">
              <a:lnSpc>
                <a:spcPct val="80000"/>
              </a:lnSpc>
              <a:spcBef>
                <a:spcPts val="0"/>
              </a:spcBef>
              <a:spcAft>
                <a:spcPts val="800"/>
              </a:spcAft>
              <a:buNone/>
              <a:defRPr lang="en-AU" sz="1800" b="0" i="0" kern="1200" spc="-20" baseline="0" dirty="0" smtClean="0">
                <a:solidFill>
                  <a:schemeClr val="accent1"/>
                </a:solidFill>
                <a:latin typeface="Franklin Gothic Medium"/>
                <a:ea typeface="+mn-ea"/>
                <a:cs typeface="Franklin Gothic Medium"/>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smtClean="0"/>
              <a:t>HEADING GOES HERE</a:t>
            </a:r>
            <a:br>
              <a:rPr lang="en-AU" dirty="0" smtClean="0"/>
            </a:br>
            <a:r>
              <a:rPr lang="en-AU" dirty="0" smtClean="0"/>
              <a:t> OVER TWO LINES</a:t>
            </a:r>
            <a:endParaRPr lang="en-US" dirty="0"/>
          </a:p>
        </p:txBody>
      </p:sp>
      <p:sp>
        <p:nvSpPr>
          <p:cNvPr id="20" name="Text Placeholder 11"/>
          <p:cNvSpPr>
            <a:spLocks noGrp="1"/>
          </p:cNvSpPr>
          <p:nvPr>
            <p:ph type="body" sz="quarter" idx="26" hasCustomPrompt="1"/>
          </p:nvPr>
        </p:nvSpPr>
        <p:spPr>
          <a:xfrm>
            <a:off x="7984396" y="3757007"/>
            <a:ext cx="2693257" cy="338397"/>
          </a:xfrm>
          <a:prstGeom prst="rect">
            <a:avLst/>
          </a:prstGeom>
        </p:spPr>
        <p:txBody>
          <a:bodyPr anchor="ctr"/>
          <a:lstStyle>
            <a:lvl1pPr marL="0" indent="0" algn="ctr">
              <a:lnSpc>
                <a:spcPct val="80000"/>
              </a:lnSpc>
              <a:spcBef>
                <a:spcPts val="0"/>
              </a:spcBef>
              <a:spcAft>
                <a:spcPts val="800"/>
              </a:spcAft>
              <a:buNone/>
              <a:defRPr lang="en-AU" sz="1800" b="0" i="0" kern="1200" spc="-20" baseline="0" dirty="0" smtClean="0">
                <a:solidFill>
                  <a:schemeClr val="accent1"/>
                </a:solidFill>
                <a:latin typeface="Franklin Gothic Medium"/>
                <a:ea typeface="+mn-ea"/>
                <a:cs typeface="Franklin Gothic Medium"/>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smtClean="0"/>
              <a:t>HEADING GOES HERE</a:t>
            </a:r>
            <a:br>
              <a:rPr lang="en-AU" dirty="0" smtClean="0"/>
            </a:br>
            <a:r>
              <a:rPr lang="en-AU" dirty="0" smtClean="0"/>
              <a:t> OVER TWO LINES</a:t>
            </a:r>
            <a:endParaRPr lang="en-US" dirty="0"/>
          </a:p>
        </p:txBody>
      </p:sp>
    </p:spTree>
    <p:extLst>
      <p:ext uri="{BB962C8B-B14F-4D97-AF65-F5344CB8AC3E}">
        <p14:creationId xmlns:p14="http://schemas.microsoft.com/office/powerpoint/2010/main" val="264962260"/>
      </p:ext>
    </p:extLst>
  </p:cSld>
  <p:clrMapOvr>
    <a:masterClrMapping/>
  </p:clrMapOvr>
  <p:transition spd="med">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x3 images + text w/head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6588" y="45722"/>
            <a:ext cx="10891837" cy="1090928"/>
          </a:xfrm>
        </p:spPr>
        <p:txBody>
          <a:bodyPr/>
          <a:lstStyle>
            <a:lvl1pPr>
              <a:defRPr cap="all">
                <a:latin typeface="Franklin Gothic Medium"/>
                <a:cs typeface="Franklin Gothic Medium"/>
              </a:defRPr>
            </a:lvl1pPr>
          </a:lstStyle>
          <a:p>
            <a:r>
              <a:rPr lang="en-GB" noProof="0" dirty="0" smtClean="0"/>
              <a:t>Click to edit master title style</a:t>
            </a:r>
            <a:endParaRPr lang="en-GB" noProof="0" dirty="0"/>
          </a:p>
        </p:txBody>
      </p:sp>
      <p:sp>
        <p:nvSpPr>
          <p:cNvPr id="11" name="Text Placeholder 11"/>
          <p:cNvSpPr>
            <a:spLocks noGrp="1"/>
          </p:cNvSpPr>
          <p:nvPr>
            <p:ph type="body" sz="quarter" idx="18" hasCustomPrompt="1"/>
          </p:nvPr>
        </p:nvSpPr>
        <p:spPr>
          <a:xfrm>
            <a:off x="648975" y="3743325"/>
            <a:ext cx="2693257" cy="2026881"/>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2" name="Text Placeholder 11"/>
          <p:cNvSpPr>
            <a:spLocks noGrp="1"/>
          </p:cNvSpPr>
          <p:nvPr>
            <p:ph type="body" sz="quarter" idx="19" hasCustomPrompt="1"/>
          </p:nvPr>
        </p:nvSpPr>
        <p:spPr>
          <a:xfrm>
            <a:off x="4244196" y="3743325"/>
            <a:ext cx="2693256" cy="2026881"/>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3" name="Text Placeholder 11"/>
          <p:cNvSpPr>
            <a:spLocks noGrp="1"/>
          </p:cNvSpPr>
          <p:nvPr>
            <p:ph type="body" sz="quarter" idx="20" hasCustomPrompt="1"/>
          </p:nvPr>
        </p:nvSpPr>
        <p:spPr>
          <a:xfrm>
            <a:off x="7984397" y="3743325"/>
            <a:ext cx="2714359" cy="2026881"/>
          </a:xfrm>
          <a:prstGeom prst="rect">
            <a:avLst/>
          </a:prstGeom>
        </p:spPr>
        <p:txBody>
          <a:bodyPr anchor="t"/>
          <a:lstStyle>
            <a:lvl1pPr marL="0" indent="0" algn="ctr">
              <a:lnSpc>
                <a:spcPct val="100000"/>
              </a:lnSpc>
              <a:spcBef>
                <a:spcPts val="0"/>
              </a:spcBef>
              <a:spcAft>
                <a:spcPts val="1200"/>
              </a:spcAft>
              <a:buNone/>
              <a:defRPr lang="en-US" sz="1600" i="0" kern="1200" spc="-20" baseline="0" dirty="0">
                <a:solidFill>
                  <a:schemeClr val="tx1"/>
                </a:solidFill>
                <a:latin typeface="Franklin Gothic Book"/>
                <a:ea typeface="+mn-ea"/>
                <a:cs typeface="Franklin Gothic Book"/>
              </a:defRPr>
            </a:lvl1pPr>
            <a:lvl2pPr>
              <a:defRPr lang="en-AU" sz="2300" b="1" kern="1200" dirty="0" smtClean="0">
                <a:solidFill>
                  <a:srgbClr val="000000">
                    <a:lumMod val="75000"/>
                    <a:lumOff val="25000"/>
                  </a:srgbClr>
                </a:solidFill>
                <a:latin typeface="Geometos Rounded"/>
                <a:ea typeface="+mn-ea"/>
                <a:cs typeface="Geometos Rounded"/>
              </a:defRPr>
            </a:lvl2pPr>
            <a:lvl3pPr>
              <a:defRPr lang="en-AU" sz="2300" b="1" kern="1200" dirty="0" smtClean="0">
                <a:solidFill>
                  <a:srgbClr val="000000">
                    <a:lumMod val="75000"/>
                    <a:lumOff val="25000"/>
                  </a:srgbClr>
                </a:solidFill>
                <a:latin typeface="Geometos Rounded"/>
                <a:ea typeface="+mn-ea"/>
                <a:cs typeface="Geometos Rounded"/>
              </a:defRPr>
            </a:lvl3pPr>
            <a:lvl4pPr>
              <a:defRPr lang="en-AU" sz="2300" b="1" kern="1200" dirty="0" smtClean="0">
                <a:solidFill>
                  <a:srgbClr val="000000">
                    <a:lumMod val="75000"/>
                    <a:lumOff val="25000"/>
                  </a:srgbClr>
                </a:solidFill>
                <a:latin typeface="Geometos Rounded"/>
                <a:ea typeface="+mn-ea"/>
                <a:cs typeface="Geometos Rounded"/>
              </a:defRPr>
            </a:lvl4pPr>
            <a:lvl5pPr>
              <a:defRPr lang="en-US" sz="2300" b="1" kern="1200" dirty="0">
                <a:solidFill>
                  <a:srgbClr val="000000">
                    <a:lumMod val="75000"/>
                    <a:lumOff val="25000"/>
                  </a:srgbClr>
                </a:solidFill>
                <a:latin typeface="Geometos Rounded"/>
                <a:ea typeface="+mn-ea"/>
                <a:cs typeface="Geometos Rounded"/>
              </a:defRPr>
            </a:lvl5pPr>
          </a:lstStyle>
          <a:p>
            <a:pPr lvl="0"/>
            <a:r>
              <a:rPr lang="en-AU" dirty="0" err="1" smtClean="0"/>
              <a:t>Lorem</a:t>
            </a:r>
            <a:r>
              <a:rPr lang="en-AU" dirty="0" smtClean="0"/>
              <a:t> </a:t>
            </a:r>
            <a:r>
              <a:rPr lang="en-AU" dirty="0" err="1" smtClean="0"/>
              <a:t>ipsum</a:t>
            </a:r>
            <a:r>
              <a:rPr lang="en-AU" dirty="0" smtClean="0"/>
              <a:t> sit </a:t>
            </a:r>
            <a:r>
              <a:rPr lang="en-AU" dirty="0" err="1" smtClean="0"/>
              <a:t>dolor</a:t>
            </a:r>
            <a:r>
              <a:rPr lang="en-AU" dirty="0" smtClean="0"/>
              <a:t> </a:t>
            </a:r>
            <a:r>
              <a:rPr lang="en-AU" dirty="0" err="1" smtClean="0"/>
              <a:t>amet</a:t>
            </a:r>
            <a:r>
              <a:rPr lang="en-AU" dirty="0" smtClean="0"/>
              <a:t> </a:t>
            </a:r>
          </a:p>
          <a:p>
            <a:pPr lvl="0"/>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Quisque</a:t>
            </a:r>
            <a:r>
              <a:rPr lang="en-AU" dirty="0" smtClean="0"/>
              <a:t> </a:t>
            </a:r>
            <a:r>
              <a:rPr lang="en-AU" dirty="0" err="1" smtClean="0"/>
              <a:t>mattis</a:t>
            </a:r>
            <a:r>
              <a:rPr lang="en-AU" dirty="0" smtClean="0"/>
              <a:t> lacus </a:t>
            </a:r>
            <a:r>
              <a:rPr lang="en-AU" dirty="0" err="1" smtClean="0"/>
              <a:t>eget</a:t>
            </a:r>
            <a:r>
              <a:rPr lang="en-AU" dirty="0" smtClean="0"/>
              <a:t> </a:t>
            </a:r>
            <a:r>
              <a:rPr lang="en-AU" dirty="0" err="1" smtClean="0"/>
              <a:t>rhoncus</a:t>
            </a:r>
            <a:r>
              <a:rPr lang="en-AU" dirty="0" smtClean="0"/>
              <a:t> </a:t>
            </a:r>
            <a:r>
              <a:rPr lang="en-AU" dirty="0" err="1" smtClean="0"/>
              <a:t>feugiat</a:t>
            </a:r>
            <a:r>
              <a:rPr lang="en-AU" dirty="0" smtClean="0"/>
              <a:t>. </a:t>
            </a:r>
            <a:endParaRPr lang="en-US" dirty="0"/>
          </a:p>
        </p:txBody>
      </p:sp>
      <p:sp>
        <p:nvSpPr>
          <p:cNvPr id="14" name="Text Placeholder 7"/>
          <p:cNvSpPr>
            <a:spLocks noGrp="1"/>
          </p:cNvSpPr>
          <p:nvPr>
            <p:ph type="body" sz="quarter" idx="12" hasCustomPrompt="1"/>
          </p:nvPr>
        </p:nvSpPr>
        <p:spPr>
          <a:xfrm>
            <a:off x="648974" y="6492590"/>
            <a:ext cx="10028679"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a:defRPr lang="en-GB" sz="700" i="1" dirty="0">
                <a:solidFill>
                  <a:srgbClr val="A7AAAC"/>
                </a:solidFill>
              </a:defRPr>
            </a:lvl1pPr>
          </a:lstStyle>
          <a:p>
            <a:pPr lvl="0">
              <a:lnSpc>
                <a:spcPct val="90000"/>
              </a:lnSpc>
            </a:pPr>
            <a:r>
              <a:rPr lang="en-GB" dirty="0" smtClean="0"/>
              <a:t>Source: Click to edit</a:t>
            </a:r>
            <a:endParaRPr lang="en-GB" dirty="0"/>
          </a:p>
        </p:txBody>
      </p:sp>
      <p:sp>
        <p:nvSpPr>
          <p:cNvPr id="15" name="Picture Placeholder 14"/>
          <p:cNvSpPr>
            <a:spLocks noGrp="1"/>
          </p:cNvSpPr>
          <p:nvPr>
            <p:ph type="pic" sz="quarter" idx="21"/>
          </p:nvPr>
        </p:nvSpPr>
        <p:spPr>
          <a:xfrm>
            <a:off x="844366" y="1493693"/>
            <a:ext cx="2160000" cy="2160000"/>
          </a:xfrm>
          <a:prstGeom prst="ellipse">
            <a:avLst/>
          </a:prstGeom>
        </p:spPr>
        <p:txBody>
          <a:bodyPr>
            <a:noAutofit/>
          </a:bodyPr>
          <a:lstStyle>
            <a:lvl1pPr marL="0" indent="0" algn="ctr">
              <a:buNone/>
              <a:defRPr sz="1400"/>
            </a:lvl1pPr>
          </a:lstStyle>
          <a:p>
            <a:r>
              <a:rPr lang="en-US" smtClean="0"/>
              <a:t>Click icon to add picture</a:t>
            </a:r>
            <a:endParaRPr lang="en-US" dirty="0"/>
          </a:p>
        </p:txBody>
      </p:sp>
      <p:sp>
        <p:nvSpPr>
          <p:cNvPr id="17" name="Picture Placeholder 14"/>
          <p:cNvSpPr>
            <a:spLocks noGrp="1"/>
          </p:cNvSpPr>
          <p:nvPr>
            <p:ph type="pic" sz="quarter" idx="22"/>
          </p:nvPr>
        </p:nvSpPr>
        <p:spPr>
          <a:xfrm>
            <a:off x="4507975" y="1493693"/>
            <a:ext cx="2160000" cy="2160000"/>
          </a:xfrm>
          <a:prstGeom prst="ellipse">
            <a:avLst/>
          </a:prstGeom>
        </p:spPr>
        <p:txBody>
          <a:bodyPr>
            <a:noAutofit/>
          </a:bodyPr>
          <a:lstStyle>
            <a:lvl1pPr marL="0" indent="0" algn="ctr">
              <a:buNone/>
              <a:defRPr sz="1400"/>
            </a:lvl1pPr>
          </a:lstStyle>
          <a:p>
            <a:r>
              <a:rPr lang="en-US" smtClean="0"/>
              <a:t>Click icon to add picture</a:t>
            </a:r>
            <a:endParaRPr lang="en-US"/>
          </a:p>
        </p:txBody>
      </p:sp>
      <p:sp>
        <p:nvSpPr>
          <p:cNvPr id="19" name="Picture Placeholder 14"/>
          <p:cNvSpPr>
            <a:spLocks noGrp="1"/>
          </p:cNvSpPr>
          <p:nvPr>
            <p:ph type="pic" sz="quarter" idx="23"/>
          </p:nvPr>
        </p:nvSpPr>
        <p:spPr>
          <a:xfrm>
            <a:off x="8249739" y="1486245"/>
            <a:ext cx="2160000" cy="2160000"/>
          </a:xfrm>
          <a:prstGeom prst="ellipse">
            <a:avLst/>
          </a:prstGeom>
        </p:spPr>
        <p:txBody>
          <a:bodyPr>
            <a:noAutofit/>
          </a:bodyPr>
          <a:lstStyle>
            <a:lvl1pPr marL="0" indent="0" algn="ctr">
              <a:buNone/>
              <a:defRPr sz="1400"/>
            </a:lvl1pPr>
          </a:lstStyle>
          <a:p>
            <a:r>
              <a:rPr lang="en-US" smtClean="0"/>
              <a:t>Click icon to add picture</a:t>
            </a:r>
            <a:endParaRPr lang="en-US" dirty="0"/>
          </a:p>
        </p:txBody>
      </p:sp>
    </p:spTree>
    <p:extLst>
      <p:ext uri="{BB962C8B-B14F-4D97-AF65-F5344CB8AC3E}">
        <p14:creationId xmlns:p14="http://schemas.microsoft.com/office/powerpoint/2010/main" val="2628062908"/>
      </p:ext>
    </p:extLst>
  </p:cSld>
  <p:clrMapOvr>
    <a:masterClrMapping/>
  </p:clrMapOvr>
  <p:transition spd="med">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5" name="TextBox 4"/>
          <p:cNvSpPr txBox="1"/>
          <p:nvPr userDrawn="1"/>
        </p:nvSpPr>
        <p:spPr>
          <a:xfrm>
            <a:off x="1425380" y="2182698"/>
            <a:ext cx="9091365" cy="2505301"/>
          </a:xfrm>
          <a:prstGeom prst="rect">
            <a:avLst/>
          </a:prstGeom>
          <a:noFill/>
        </p:spPr>
        <p:txBody>
          <a:bodyPr wrap="square" rtlCol="0">
            <a:spAutoFit/>
          </a:bodyPr>
          <a:lstStyle/>
          <a:p>
            <a:pPr marL="0" marR="0" lvl="0" indent="0" algn="ctr" defTabSz="884071" rtl="0" eaLnBrk="1" fontAlgn="base" latinLnBrk="0" hangingPunct="1">
              <a:lnSpc>
                <a:spcPct val="80000"/>
              </a:lnSpc>
              <a:spcBef>
                <a:spcPts val="603"/>
              </a:spcBef>
              <a:spcAft>
                <a:spcPct val="0"/>
              </a:spcAft>
              <a:buClrTx/>
              <a:buSzTx/>
              <a:buFontTx/>
              <a:buNone/>
              <a:tabLst/>
              <a:defRPr/>
            </a:pPr>
            <a:r>
              <a:rPr kumimoji="0" lang="en-AU" sz="9600" b="0" i="0" u="none" strike="noStrike" kern="0" cap="none" spc="0" normalizeH="0" baseline="0" noProof="0" dirty="0" smtClean="0">
                <a:ln>
                  <a:noFill/>
                </a:ln>
                <a:solidFill>
                  <a:srgbClr val="FFFFFF"/>
                </a:solidFill>
                <a:effectLst/>
                <a:uLnTx/>
                <a:uFillTx/>
                <a:latin typeface="Franklin Gothic Medium"/>
                <a:ea typeface="+mn-ea"/>
                <a:cs typeface="Franklin Gothic Medium"/>
              </a:rPr>
              <a:t>COLOURED LAYOUTS</a:t>
            </a:r>
            <a:endParaRPr kumimoji="0" lang="en-US" sz="9600" b="0" i="0" u="none" strike="noStrike" kern="0" cap="none" spc="0" normalizeH="0" baseline="0" noProof="0" dirty="0" smtClean="0">
              <a:ln>
                <a:noFill/>
              </a:ln>
              <a:solidFill>
                <a:srgbClr val="FFFFFF"/>
              </a:solidFill>
              <a:effectLst/>
              <a:uLnTx/>
              <a:uFillTx/>
              <a:latin typeface="Franklin Gothic Medium"/>
              <a:ea typeface="+mn-ea"/>
              <a:cs typeface="Franklin Gothic Medium"/>
            </a:endParaRPr>
          </a:p>
        </p:txBody>
      </p:sp>
    </p:spTree>
    <p:extLst>
      <p:ext uri="{BB962C8B-B14F-4D97-AF65-F5344CB8AC3E}">
        <p14:creationId xmlns:p14="http://schemas.microsoft.com/office/powerpoint/2010/main" val="3997317276"/>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CA Logo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35893" y="2725924"/>
            <a:ext cx="5917040" cy="1405198"/>
          </a:xfrm>
          <a:prstGeom prst="rect">
            <a:avLst/>
          </a:prstGeom>
        </p:spPr>
      </p:pic>
    </p:spTree>
    <p:extLst>
      <p:ext uri="{BB962C8B-B14F-4D97-AF65-F5344CB8AC3E}">
        <p14:creationId xmlns:p14="http://schemas.microsoft.com/office/powerpoint/2010/main" val="2246265412"/>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Only + SCA Backgroun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36589" y="45723"/>
            <a:ext cx="10891836" cy="1090928"/>
          </a:xfrm>
        </p:spPr>
        <p:txBody>
          <a:bodyPr/>
          <a:lstStyle>
            <a:lvl1pPr>
              <a:defRPr cap="all">
                <a:solidFill>
                  <a:schemeClr val="bg1"/>
                </a:solidFill>
                <a:latin typeface="Franklin Gothic Medium"/>
                <a:cs typeface="Franklin Gothic Medium"/>
              </a:defRPr>
            </a:lvl1pPr>
          </a:lstStyle>
          <a:p>
            <a:r>
              <a:rPr lang="en-GB" noProof="0" dirty="0" smtClean="0"/>
              <a:t>Click to edit master title style</a:t>
            </a:r>
            <a:endParaRPr lang="en-GB" noProof="0" dirty="0"/>
          </a:p>
        </p:txBody>
      </p:sp>
      <p:pic>
        <p:nvPicPr>
          <p:cNvPr id="5" name="Picture 4" descr="SCA_engaging_horiz_logo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3411" y="6282442"/>
            <a:ext cx="1985014" cy="471410"/>
          </a:xfrm>
          <a:prstGeom prst="rect">
            <a:avLst/>
          </a:prstGeom>
        </p:spPr>
      </p:pic>
      <p:cxnSp>
        <p:nvCxnSpPr>
          <p:cNvPr id="6" name="Straight Connector 5"/>
          <p:cNvCxnSpPr/>
          <p:nvPr userDrawn="1"/>
        </p:nvCxnSpPr>
        <p:spPr bwMode="auto">
          <a:xfrm>
            <a:off x="636589" y="6204042"/>
            <a:ext cx="10891836" cy="0"/>
          </a:xfrm>
          <a:prstGeom prst="line">
            <a:avLst/>
          </a:prstGeom>
          <a:solidFill>
            <a:schemeClr val="accent1"/>
          </a:solidFill>
          <a:ln w="3175" cap="flat" cmpd="sng" algn="ctr">
            <a:gradFill flip="none" rotWithShape="1">
              <a:gsLst>
                <a:gs pos="51000">
                  <a:schemeClr val="bg1"/>
                </a:gs>
                <a:gs pos="100000">
                  <a:schemeClr val="bg1">
                    <a:alpha val="10000"/>
                  </a:schemeClr>
                </a:gs>
                <a:gs pos="0">
                  <a:schemeClr val="bg1">
                    <a:alpha val="90000"/>
                  </a:schemeClr>
                </a:gs>
              </a:gsLst>
              <a:path path="circle">
                <a:fillToRect l="50000" t="50000" r="50000" b="50000"/>
              </a:path>
              <a:tileRect/>
            </a:gradFill>
            <a:prstDash val="solid"/>
            <a:round/>
            <a:headEnd type="none" w="med" len="med"/>
            <a:tailEnd type="none" w="med" len="med"/>
          </a:ln>
          <a:effectLst/>
        </p:spPr>
      </p:cxnSp>
      <p:sp>
        <p:nvSpPr>
          <p:cNvPr id="2" name="Rectangle 1"/>
          <p:cNvSpPr/>
          <p:nvPr userDrawn="1"/>
        </p:nvSpPr>
        <p:spPr>
          <a:xfrm>
            <a:off x="-9525" y="2160400"/>
            <a:ext cx="3046413" cy="89255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smtClean="0">
                <a:ln>
                  <a:noFill/>
                </a:ln>
                <a:solidFill>
                  <a:srgbClr val="000000"/>
                </a:solidFill>
                <a:effectLst/>
                <a:uLnTx/>
                <a:uFillTx/>
                <a:latin typeface="Lucida Grande"/>
                <a:ea typeface="Lucida Grande"/>
                <a:cs typeface="Lucida Grande"/>
              </a:rPr>
              <a:t>Text + SCA Background</a:t>
            </a:r>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Text Placeholder 7"/>
          <p:cNvSpPr>
            <a:spLocks noGrp="1"/>
          </p:cNvSpPr>
          <p:nvPr>
            <p:ph type="body" sz="quarter" idx="18" hasCustomPrompt="1"/>
          </p:nvPr>
        </p:nvSpPr>
        <p:spPr>
          <a:xfrm>
            <a:off x="636588" y="6494282"/>
            <a:ext cx="7199930" cy="363721"/>
          </a:xfrm>
          <a:prstGeom prst="rect">
            <a:avLst/>
          </a:prstGeom>
          <a:noFill/>
          <a:ln w="9525" algn="ctr">
            <a:noFill/>
            <a:miter lim="800000"/>
            <a:headEnd/>
            <a:tailEnd/>
          </a:ln>
          <a:effectLst/>
        </p:spPr>
        <p:txBody>
          <a:bodyPr vert="horz" wrap="square" lIns="36124" tIns="0" rIns="36124" bIns="0" numCol="1" anchor="ctr" anchorCtr="0" compatLnSpc="1">
            <a:prstTxWarp prst="textNoShape">
              <a:avLst/>
            </a:prstTxWarp>
          </a:bodyPr>
          <a:lstStyle>
            <a:lvl1pPr marL="0" indent="0">
              <a:buNone/>
              <a:defRPr lang="en-GB" sz="900" i="1" dirty="0">
                <a:solidFill>
                  <a:srgbClr val="FFFFFF"/>
                </a:solidFill>
                <a:effectLst/>
              </a:defRPr>
            </a:lvl1pPr>
          </a:lstStyle>
          <a:p>
            <a:pPr lvl="0">
              <a:lnSpc>
                <a:spcPct val="90000"/>
              </a:lnSpc>
            </a:pPr>
            <a:r>
              <a:rPr lang="en-GB" dirty="0" smtClean="0"/>
              <a:t>Source: Click to edit</a:t>
            </a:r>
            <a:endParaRPr lang="en-GB" dirty="0"/>
          </a:p>
        </p:txBody>
      </p:sp>
    </p:spTree>
    <p:extLst>
      <p:ext uri="{BB962C8B-B14F-4D97-AF65-F5344CB8AC3E}">
        <p14:creationId xmlns:p14="http://schemas.microsoft.com/office/powerpoint/2010/main" val="276301148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ags" Target="../tags/tag11.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ags" Target="../tags/tag1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vmlDrawing" Target="../drawings/vmlDrawing7.vml"/><Relationship Id="rId5" Type="http://schemas.openxmlformats.org/officeDocument/2006/relationships/slideLayout" Target="../slideLayouts/slideLayout132.xml"/><Relationship Id="rId15" Type="http://schemas.openxmlformats.org/officeDocument/2006/relationships/image" Target="../media/image17.emf"/><Relationship Id="rId10" Type="http://schemas.openxmlformats.org/officeDocument/2006/relationships/theme" Target="../theme/theme10.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oleObject" Target="../embeddings/oleObject7.bin"/></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ags" Target="../tags/tag1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ags" Target="../tags/tag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vmlDrawing" Target="../drawings/vmlDrawing9.vml"/><Relationship Id="rId5" Type="http://schemas.openxmlformats.org/officeDocument/2006/relationships/slideLayout" Target="../slideLayouts/slideLayout141.xml"/><Relationship Id="rId15" Type="http://schemas.openxmlformats.org/officeDocument/2006/relationships/image" Target="../media/image17.emf"/><Relationship Id="rId10" Type="http://schemas.openxmlformats.org/officeDocument/2006/relationships/theme" Target="../theme/theme11.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oleObject" Target="../embeddings/oleObject9.bin"/></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theme" Target="../theme/theme12.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29" Type="http://schemas.openxmlformats.org/officeDocument/2006/relationships/slideLayout" Target="../slideLayouts/slideLayout202.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31" Type="http://schemas.openxmlformats.org/officeDocument/2006/relationships/image" Target="../media/image1.png"/><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30"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16.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theme" Target="../theme/theme6.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ags" Target="../tags/tag2.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ags" Target="../tags/tag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vmlDrawing" Target="../drawings/vmlDrawing1.vml"/><Relationship Id="rId5" Type="http://schemas.openxmlformats.org/officeDocument/2006/relationships/slideLayout" Target="../slideLayouts/slideLayout105.xml"/><Relationship Id="rId15" Type="http://schemas.openxmlformats.org/officeDocument/2006/relationships/image" Target="../media/image17.emf"/><Relationship Id="rId10" Type="http://schemas.openxmlformats.org/officeDocument/2006/relationships/theme" Target="../theme/theme7.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oleObject" Target="../embeddings/oleObject1.bin"/></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ags" Target="../tags/tag5.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ags" Target="../tags/tag4.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vmlDrawing" Target="../drawings/vmlDrawing3.vml"/><Relationship Id="rId5" Type="http://schemas.openxmlformats.org/officeDocument/2006/relationships/slideLayout" Target="../slideLayouts/slideLayout114.xml"/><Relationship Id="rId15" Type="http://schemas.openxmlformats.org/officeDocument/2006/relationships/image" Target="../media/image17.emf"/><Relationship Id="rId10" Type="http://schemas.openxmlformats.org/officeDocument/2006/relationships/theme" Target="../theme/theme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oleObject" Target="../embeddings/oleObject3.bin"/></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ags" Target="../tags/tag8.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ags" Target="../tags/tag7.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vmlDrawing" Target="../drawings/vmlDrawing5.vml"/><Relationship Id="rId5" Type="http://schemas.openxmlformats.org/officeDocument/2006/relationships/slideLayout" Target="../slideLayouts/slideLayout123.xml"/><Relationship Id="rId15" Type="http://schemas.openxmlformats.org/officeDocument/2006/relationships/image" Target="../media/image17.emf"/><Relationship Id="rId10" Type="http://schemas.openxmlformats.org/officeDocument/2006/relationships/theme" Target="../theme/theme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oleObject" Target="../embeddings/oleObject5.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36589" y="45723"/>
            <a:ext cx="10891836" cy="1079022"/>
          </a:xfrm>
          <a:prstGeom prst="rect">
            <a:avLst/>
          </a:prstGeom>
        </p:spPr>
        <p:txBody>
          <a:bodyPr vert="horz" lIns="36124" tIns="45877" rIns="36124" bIns="45877" rtlCol="0" anchor="b">
            <a:normAutofit/>
          </a:bodyPr>
          <a:lstStyle/>
          <a:p>
            <a:r>
              <a:rPr lang="en-US" noProof="0" smtClean="0"/>
              <a:t>Click to edit Master title style</a:t>
            </a:r>
            <a:endParaRPr lang="en-GB" noProof="0" dirty="0"/>
          </a:p>
        </p:txBody>
      </p:sp>
      <p:sp>
        <p:nvSpPr>
          <p:cNvPr id="14" name="AutoShape 2"/>
          <p:cNvSpPr>
            <a:spLocks noChangeAspect="1" noChangeArrowheads="1" noTextEdit="1"/>
          </p:cNvSpPr>
          <p:nvPr/>
        </p:nvSpPr>
        <p:spPr bwMode="auto">
          <a:xfrm>
            <a:off x="9755295" y="6291559"/>
            <a:ext cx="1220999" cy="259080"/>
          </a:xfrm>
          <a:prstGeom prst="rect">
            <a:avLst/>
          </a:prstGeom>
          <a:noFill/>
          <a:ln w="9525">
            <a:noFill/>
            <a:miter lim="800000"/>
            <a:headEnd/>
            <a:tailEnd/>
          </a:ln>
        </p:spPr>
        <p:txBody>
          <a:bodyPr vert="horz" wrap="square" lIns="117193" tIns="58596" rIns="117193" bIns="58596" numCol="1" anchor="t" anchorCtr="0" compatLnSpc="1">
            <a:prstTxWarp prst="textNoShape">
              <a:avLst/>
            </a:prstTxWarp>
          </a:bodyPr>
          <a:lstStyle/>
          <a:p>
            <a:endParaRPr lang="en-GB" dirty="0">
              <a:latin typeface="Franklin Gothic Medium"/>
            </a:endParaRPr>
          </a:p>
        </p:txBody>
      </p:sp>
      <p:pic>
        <p:nvPicPr>
          <p:cNvPr id="6" name="Picture 5" descr="SCA_engaging_horiz_logo_white.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9543411" y="6282442"/>
            <a:ext cx="1985014" cy="471410"/>
          </a:xfrm>
          <a:prstGeom prst="rect">
            <a:avLst/>
          </a:prstGeom>
        </p:spPr>
      </p:pic>
      <p:sp>
        <p:nvSpPr>
          <p:cNvPr id="2" name="Text Placeholder 1"/>
          <p:cNvSpPr>
            <a:spLocks noGrp="1"/>
          </p:cNvSpPr>
          <p:nvPr>
            <p:ph type="body" idx="1"/>
          </p:nvPr>
        </p:nvSpPr>
        <p:spPr>
          <a:xfrm>
            <a:off x="636589" y="1468438"/>
            <a:ext cx="10891836" cy="429895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967" r:id="rId1"/>
    <p:sldLayoutId id="2147483656" r:id="rId2"/>
    <p:sldLayoutId id="2147483987" r:id="rId3"/>
    <p:sldLayoutId id="2147483726" r:id="rId4"/>
    <p:sldLayoutId id="2147483995" r:id="rId5"/>
    <p:sldLayoutId id="2147484000" r:id="rId6"/>
    <p:sldLayoutId id="2147484001" r:id="rId7"/>
    <p:sldLayoutId id="2147483994" r:id="rId8"/>
    <p:sldLayoutId id="2147483970" r:id="rId9"/>
    <p:sldLayoutId id="2147483951" r:id="rId10"/>
    <p:sldLayoutId id="2147483990" r:id="rId11"/>
    <p:sldLayoutId id="2147483691" r:id="rId12"/>
    <p:sldLayoutId id="2147483996" r:id="rId13"/>
    <p:sldLayoutId id="2147483983" r:id="rId14"/>
    <p:sldLayoutId id="2147484479" r:id="rId15"/>
    <p:sldLayoutId id="2147483952" r:id="rId16"/>
    <p:sldLayoutId id="2147483997" r:id="rId17"/>
    <p:sldLayoutId id="2147483976" r:id="rId18"/>
    <p:sldLayoutId id="2147483971" r:id="rId19"/>
    <p:sldLayoutId id="2147483816" r:id="rId20"/>
    <p:sldLayoutId id="2147483958" r:id="rId21"/>
    <p:sldLayoutId id="2147483946" r:id="rId22"/>
    <p:sldLayoutId id="2147483947" r:id="rId23"/>
    <p:sldLayoutId id="2147483986" r:id="rId24"/>
    <p:sldLayoutId id="2147483998" r:id="rId25"/>
    <p:sldLayoutId id="2147483972" r:id="rId26"/>
    <p:sldLayoutId id="2147483988" r:id="rId27"/>
    <p:sldLayoutId id="2147483989" r:id="rId28"/>
    <p:sldLayoutId id="2147483999" r:id="rId29"/>
  </p:sldLayoutIdLst>
  <p:transition spd="med">
    <p:fade/>
  </p:transition>
  <p:timing>
    <p:tnLst>
      <p:par>
        <p:cTn id="1" dur="indefinite" restart="never" nodeType="tmRoot"/>
      </p:par>
    </p:tnLst>
  </p:timing>
  <p:hf hdr="0" ftr="0" dt="0"/>
  <p:txStyles>
    <p:titleStyle>
      <a:lvl1pPr algn="l" defTabSz="884071" rtl="0" eaLnBrk="1" fontAlgn="base" hangingPunct="1">
        <a:lnSpc>
          <a:spcPct val="80000"/>
        </a:lnSpc>
        <a:spcBef>
          <a:spcPct val="0"/>
        </a:spcBef>
        <a:spcAft>
          <a:spcPct val="0"/>
        </a:spcAft>
        <a:defRPr sz="3400" b="0" cap="all">
          <a:solidFill>
            <a:srgbClr val="000000"/>
          </a:solidFill>
          <a:latin typeface="Franklin Gothic Medium"/>
          <a:ea typeface="+mj-ea"/>
          <a:cs typeface="Franklin Gothic Medium"/>
        </a:defRPr>
      </a:lvl1pPr>
      <a:lvl2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2pPr>
      <a:lvl3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3pPr>
      <a:lvl4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4pPr>
      <a:lvl5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5pPr>
      <a:lvl6pPr marL="458762"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6pPr>
      <a:lvl7pPr marL="917523"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7pPr>
      <a:lvl8pPr marL="1376284"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8pPr>
      <a:lvl9pPr marL="1835044"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9pPr>
    </p:titleStyle>
    <p:bodyStyle>
      <a:lvl1pPr marL="457200" marR="0" indent="-457200" algn="l" defTabSz="914400" rtl="0" eaLnBrk="1" fontAlgn="base" latinLnBrk="0" hangingPunct="1">
        <a:lnSpc>
          <a:spcPct val="100000"/>
        </a:lnSpc>
        <a:spcBef>
          <a:spcPct val="0"/>
        </a:spcBef>
        <a:spcAft>
          <a:spcPct val="0"/>
        </a:spcAft>
        <a:buClrTx/>
        <a:buSzTx/>
        <a:buFont typeface="Wingdings" charset="2"/>
        <a:buChar char="§"/>
        <a:tabLst/>
        <a:defRPr sz="2800" b="0" i="0">
          <a:solidFill>
            <a:schemeClr val="tx1"/>
          </a:solidFill>
          <a:latin typeface="Franklin Gothic Book"/>
          <a:ea typeface="+mn-ea"/>
          <a:cs typeface="Franklin Gothic Book"/>
        </a:defRPr>
      </a:lvl1pPr>
      <a:lvl2pPr marL="801662"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2pPr>
      <a:lvl3pPr marL="1260423"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3pPr>
      <a:lvl4pPr marL="1719184"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4pPr>
      <a:lvl5pPr marL="2177944" marR="0" indent="-342900" algn="l" defTabSz="914400" rtl="0" eaLnBrk="1" fontAlgn="base" latinLnBrk="0" hangingPunct="1">
        <a:lnSpc>
          <a:spcPct val="100000"/>
        </a:lnSpc>
        <a:spcBef>
          <a:spcPct val="0"/>
        </a:spcBef>
        <a:spcAft>
          <a:spcPct val="0"/>
        </a:spcAft>
        <a:buClrTx/>
        <a:buSzTx/>
        <a:buFont typeface="Wingdings" charset="2"/>
        <a:buChar char="§"/>
        <a:tabLst/>
        <a:defRPr sz="2000" b="0" i="0">
          <a:solidFill>
            <a:schemeClr val="tx1"/>
          </a:solidFill>
          <a:latin typeface="Franklin Gothic Book"/>
          <a:cs typeface="Franklin Gothic Book"/>
        </a:defRPr>
      </a:lvl5pPr>
      <a:lvl6pPr marL="2226903" indent="0" algn="l" defTabSz="884071" rtl="0" eaLnBrk="1" fontAlgn="base" hangingPunct="1">
        <a:spcBef>
          <a:spcPct val="20000"/>
        </a:spcBef>
        <a:spcAft>
          <a:spcPct val="0"/>
        </a:spcAft>
        <a:buFont typeface="Wingdings" charset="2"/>
        <a:buNone/>
        <a:defRPr sz="1800">
          <a:solidFill>
            <a:schemeClr val="tx1"/>
          </a:solidFill>
          <a:latin typeface="Arial" pitchFamily="34" charset="0"/>
          <a:cs typeface="+mn-cs"/>
        </a:defRPr>
      </a:lvl6pPr>
      <a:lvl7pPr marL="2907081" indent="-221416" algn="l" defTabSz="884071" rtl="0" eaLnBrk="1" fontAlgn="base" hangingPunct="1">
        <a:spcBef>
          <a:spcPct val="20000"/>
        </a:spcBef>
        <a:spcAft>
          <a:spcPct val="0"/>
        </a:spcAft>
        <a:buFont typeface="Wingdings" charset="2"/>
        <a:buChar char="§"/>
        <a:defRPr sz="1600">
          <a:solidFill>
            <a:schemeClr val="tx1"/>
          </a:solidFill>
          <a:latin typeface="Arial" pitchFamily="34" charset="0"/>
          <a:cs typeface="+mn-cs"/>
        </a:defRPr>
      </a:lvl7pPr>
      <a:lvl8pPr marL="3365843" indent="-221416" algn="l" defTabSz="884071" rtl="0" eaLnBrk="1" fontAlgn="base" hangingPunct="1">
        <a:spcBef>
          <a:spcPct val="20000"/>
        </a:spcBef>
        <a:spcAft>
          <a:spcPct val="0"/>
        </a:spcAft>
        <a:buChar char="»"/>
        <a:defRPr sz="1900">
          <a:solidFill>
            <a:schemeClr val="tx1"/>
          </a:solidFill>
          <a:latin typeface="Arial" pitchFamily="34" charset="0"/>
          <a:cs typeface="+mn-cs"/>
        </a:defRPr>
      </a:lvl8pPr>
      <a:lvl9pPr marL="3824601" indent="-221416" algn="l" defTabSz="884071" rtl="0" eaLnBrk="1" fontAlgn="base" hangingPunct="1">
        <a:spcBef>
          <a:spcPct val="20000"/>
        </a:spcBef>
        <a:spcAft>
          <a:spcPct val="0"/>
        </a:spcAft>
        <a:buChar char="»"/>
        <a:defRPr sz="1900">
          <a:solidFill>
            <a:schemeClr val="tx1"/>
          </a:solidFill>
          <a:latin typeface="Arial" pitchFamily="34" charset="0"/>
          <a:cs typeface="+mn-cs"/>
        </a:defRPr>
      </a:lvl9pPr>
    </p:bodyStyle>
    <p:otherStyle>
      <a:defPPr>
        <a:defRPr lang="en-US"/>
      </a:defPPr>
      <a:lvl1pPr marL="0" algn="l" defTabSz="917523" rtl="0" eaLnBrk="1" latinLnBrk="0" hangingPunct="1">
        <a:defRPr sz="1900" kern="1200">
          <a:solidFill>
            <a:schemeClr val="tx1"/>
          </a:solidFill>
          <a:latin typeface="+mn-lt"/>
          <a:ea typeface="+mn-ea"/>
          <a:cs typeface="+mn-cs"/>
        </a:defRPr>
      </a:lvl1pPr>
      <a:lvl2pPr marL="458762" algn="l" defTabSz="917523" rtl="0" eaLnBrk="1" latinLnBrk="0" hangingPunct="1">
        <a:defRPr sz="1900" kern="1200">
          <a:solidFill>
            <a:schemeClr val="tx1"/>
          </a:solidFill>
          <a:latin typeface="+mn-lt"/>
          <a:ea typeface="+mn-ea"/>
          <a:cs typeface="+mn-cs"/>
        </a:defRPr>
      </a:lvl2pPr>
      <a:lvl3pPr marL="917523" algn="l" defTabSz="917523" rtl="0" eaLnBrk="1" latinLnBrk="0" hangingPunct="1">
        <a:defRPr sz="1900" kern="1200">
          <a:solidFill>
            <a:schemeClr val="tx1"/>
          </a:solidFill>
          <a:latin typeface="+mn-lt"/>
          <a:ea typeface="+mn-ea"/>
          <a:cs typeface="+mn-cs"/>
        </a:defRPr>
      </a:lvl3pPr>
      <a:lvl4pPr marL="1376284" algn="l" defTabSz="917523" rtl="0" eaLnBrk="1" latinLnBrk="0" hangingPunct="1">
        <a:defRPr sz="1900" kern="1200">
          <a:solidFill>
            <a:schemeClr val="tx1"/>
          </a:solidFill>
          <a:latin typeface="+mn-lt"/>
          <a:ea typeface="+mn-ea"/>
          <a:cs typeface="+mn-cs"/>
        </a:defRPr>
      </a:lvl4pPr>
      <a:lvl5pPr marL="1835044" algn="l" defTabSz="917523" rtl="0" eaLnBrk="1" latinLnBrk="0" hangingPunct="1">
        <a:defRPr sz="1900" kern="1200">
          <a:solidFill>
            <a:schemeClr val="tx1"/>
          </a:solidFill>
          <a:latin typeface="+mn-lt"/>
          <a:ea typeface="+mn-ea"/>
          <a:cs typeface="+mn-cs"/>
        </a:defRPr>
      </a:lvl5pPr>
      <a:lvl6pPr marL="2293805" algn="l" defTabSz="917523" rtl="0" eaLnBrk="1" latinLnBrk="0" hangingPunct="1">
        <a:defRPr sz="1900" kern="1200">
          <a:solidFill>
            <a:schemeClr val="tx1"/>
          </a:solidFill>
          <a:latin typeface="+mn-lt"/>
          <a:ea typeface="+mn-ea"/>
          <a:cs typeface="+mn-cs"/>
        </a:defRPr>
      </a:lvl6pPr>
      <a:lvl7pPr marL="2752568" algn="l" defTabSz="917523" rtl="0" eaLnBrk="1" latinLnBrk="0" hangingPunct="1">
        <a:defRPr sz="1900" kern="1200">
          <a:solidFill>
            <a:schemeClr val="tx1"/>
          </a:solidFill>
          <a:latin typeface="+mn-lt"/>
          <a:ea typeface="+mn-ea"/>
          <a:cs typeface="+mn-cs"/>
        </a:defRPr>
      </a:lvl7pPr>
      <a:lvl8pPr marL="3211327" algn="l" defTabSz="917523" rtl="0" eaLnBrk="1" latinLnBrk="0" hangingPunct="1">
        <a:defRPr sz="1900" kern="1200">
          <a:solidFill>
            <a:schemeClr val="tx1"/>
          </a:solidFill>
          <a:latin typeface="+mn-lt"/>
          <a:ea typeface="+mn-ea"/>
          <a:cs typeface="+mn-cs"/>
        </a:defRPr>
      </a:lvl8pPr>
      <a:lvl9pPr marL="3670090" algn="l" defTabSz="917523"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2"/>
            </p:custDataLst>
          </p:nvPr>
        </p:nvGraphicFramePr>
        <p:xfrm>
          <a:off x="1956" y="1593"/>
          <a:ext cx="1952" cy="1587"/>
        </p:xfrm>
        <a:graphic>
          <a:graphicData uri="http://schemas.openxmlformats.org/presentationml/2006/ole">
            <mc:AlternateContent xmlns:mc="http://schemas.openxmlformats.org/markup-compatibility/2006">
              <mc:Choice xmlns:v="urn:schemas-microsoft-com:vml" Requires="v">
                <p:oleObj spid="_x0000_s7414" name="think-cell Slide" r:id="rId14" imgW="360" imgH="360" progId="TCLayout.ActiveDocument.1">
                  <p:embed/>
                </p:oleObj>
              </mc:Choice>
              <mc:Fallback>
                <p:oleObj name="think-cell Slide" r:id="rId14" imgW="360" imgH="360" progId="TCLayout.ActiveDocument.1">
                  <p:embed/>
                  <p:pic>
                    <p:nvPicPr>
                      <p:cNvPr id="15" name="Object 14"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56" y="1593"/>
                        <a:ext cx="1952"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562562" y="162000"/>
            <a:ext cx="11065179" cy="831600"/>
          </a:xfrm>
          <a:prstGeom prst="rect">
            <a:avLst/>
          </a:prstGeom>
        </p:spPr>
        <p:txBody>
          <a:bodyPr vert="horz" lIns="0" tIns="45720" rIns="0" bIns="45720" rtlCol="0" anchor="b" anchorCtr="0">
            <a:noAutofit/>
          </a:bodyPr>
          <a:lstStyle/>
          <a:p>
            <a:r>
              <a:rPr lang="en-US" noProof="0" smtClean="0"/>
              <a:t>Click to edit Master title style</a:t>
            </a:r>
            <a:endParaRPr lang="en-US" noProof="0" dirty="0"/>
          </a:p>
        </p:txBody>
      </p:sp>
      <p:sp>
        <p:nvSpPr>
          <p:cNvPr id="7" name="FooterSimple"/>
          <p:cNvSpPr/>
          <p:nvPr/>
        </p:nvSpPr>
        <p:spPr>
          <a:xfrm>
            <a:off x="562564" y="6699600"/>
            <a:ext cx="792901" cy="107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a:ea typeface="+mn-ea"/>
              <a:cs typeface="+mn-cs"/>
            </a:endParaRPr>
          </a:p>
        </p:txBody>
      </p:sp>
      <p:sp>
        <p:nvSpPr>
          <p:cNvPr id="10" name="TextBox 9"/>
          <p:cNvSpPr txBox="1"/>
          <p:nvPr/>
        </p:nvSpPr>
        <p:spPr>
          <a:xfrm>
            <a:off x="11392972" y="6674400"/>
            <a:ext cx="234400" cy="127000"/>
          </a:xfrm>
          <a:prstGeom prst="rect">
            <a:avLst/>
          </a:prstGeom>
          <a:noFill/>
          <a:ln/>
          <a:effectLst/>
        </p:spPr>
        <p:txBody>
          <a:bodyPr wrap="none" lIns="0" tIns="0" rIns="0" bIns="0" rtlCol="0">
            <a:no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fld id="{9D53E389-1311-4796-9190-1F74A8EADEA2}"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1" name="Rectangle 2"/>
          <p:cNvSpPr>
            <a:spLocks noChangeArrowheads="1"/>
          </p:cNvSpPr>
          <p:nvPr>
            <p:custDataLst>
              <p:tags r:id="rId13"/>
            </p:custDataLst>
          </p:nvPr>
        </p:nvSpPr>
        <p:spPr bwMode="gray">
          <a:xfrm>
            <a:off x="8342058" y="6642000"/>
            <a:ext cx="1924705" cy="184666"/>
          </a:xfrm>
          <a:prstGeom prst="rect">
            <a:avLst/>
          </a:prstGeom>
          <a:noFill/>
          <a:ln w="12700" algn="ctr">
            <a:noFill/>
            <a:miter lim="800000"/>
            <a:headEnd/>
            <a:tailEnd/>
          </a:ln>
        </p:spPr>
        <p:txBody>
          <a:bodyPr wrap="none" lIns="0" tIns="0" rIns="0" bIns="0">
            <a:spAutoFit/>
          </a:bodyPr>
          <a:lstStyle/>
          <a:p>
            <a:pPr marL="0" marR="0" lvl="0" indent="0" algn="ctr" defTabSz="914126"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Draft—for discussion only</a:t>
            </a:r>
            <a:endParaRPr kumimoji="0" lang="en-US" sz="12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p:txBody>
      </p:sp>
      <p:sp>
        <p:nvSpPr>
          <p:cNvPr id="13" name="Text Placeholder 12"/>
          <p:cNvSpPr>
            <a:spLocks noGrp="1"/>
          </p:cNvSpPr>
          <p:nvPr>
            <p:ph type="body" idx="1"/>
          </p:nvPr>
        </p:nvSpPr>
        <p:spPr>
          <a:xfrm>
            <a:off x="562562" y="1508760"/>
            <a:ext cx="11071204" cy="4590288"/>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Line 115"/>
          <p:cNvSpPr>
            <a:spLocks noChangeShapeType="1"/>
          </p:cNvSpPr>
          <p:nvPr/>
        </p:nvSpPr>
        <p:spPr bwMode="auto">
          <a:xfrm flipH="1">
            <a:off x="0" y="1003300"/>
            <a:ext cx="12188825" cy="0"/>
          </a:xfrm>
          <a:prstGeom prst="line">
            <a:avLst/>
          </a:prstGeom>
          <a:noFill/>
          <a:ln w="28575">
            <a:solidFill>
              <a:schemeClr val="tx2"/>
            </a:solidFill>
            <a:round/>
            <a:headEnd/>
            <a:tailEnd/>
          </a:ln>
          <a:effectLst>
            <a:outerShdw dist="25400" dir="5400000" algn="ctr" rotWithShape="0">
              <a:schemeClr val="folHlink"/>
            </a:outerShdw>
          </a:effectLst>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Date Placeholder 2"/>
          <p:cNvSpPr>
            <a:spLocks noGrp="1"/>
          </p:cNvSpPr>
          <p:nvPr>
            <p:ph type="dt" sz="half" idx="2"/>
          </p:nvPr>
        </p:nvSpPr>
        <p:spPr>
          <a:xfrm>
            <a:off x="609441" y="6356355"/>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fontAlgn="auto">
              <a:spcBef>
                <a:spcPts val="0"/>
              </a:spcBef>
              <a:spcAft>
                <a:spcPts val="0"/>
              </a:spcAft>
            </a:pPr>
            <a:fld id="{B03E10F3-3381-4A15-8FC7-B18B1B50A900}" type="datetimeFigureOut">
              <a:rPr lang="en-US" smtClean="0">
                <a:solidFill>
                  <a:srgbClr val="000000">
                    <a:tint val="75000"/>
                  </a:srgbClr>
                </a:solidFill>
                <a:latin typeface="Arial"/>
              </a:rPr>
              <a:pPr defTabSz="914126" fontAlgn="auto">
                <a:spcBef>
                  <a:spcPts val="0"/>
                </a:spcBef>
                <a:spcAft>
                  <a:spcPts val="0"/>
                </a:spcAft>
              </a:pPr>
              <a:t>8/30/2018</a:t>
            </a:fld>
            <a:endParaRPr lang="en-US">
              <a:solidFill>
                <a:srgbClr val="000000">
                  <a:tint val="75000"/>
                </a:srgbClr>
              </a:solidFill>
              <a:latin typeface="Arial"/>
            </a:endParaRPr>
          </a:p>
        </p:txBody>
      </p:sp>
      <p:sp>
        <p:nvSpPr>
          <p:cNvPr id="4" name="Footer Placeholder 3"/>
          <p:cNvSpPr>
            <a:spLocks noGrp="1"/>
          </p:cNvSpPr>
          <p:nvPr>
            <p:ph type="ftr" sz="quarter" idx="3"/>
          </p:nvPr>
        </p:nvSpPr>
        <p:spPr>
          <a:xfrm>
            <a:off x="4164515" y="6356355"/>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fontAlgn="auto">
              <a:spcBef>
                <a:spcPts val="0"/>
              </a:spcBef>
              <a:spcAft>
                <a:spcPts val="0"/>
              </a:spcAft>
            </a:pPr>
            <a:endParaRPr lang="en-US">
              <a:solidFill>
                <a:srgbClr val="000000">
                  <a:tint val="75000"/>
                </a:srgbClr>
              </a:solidFill>
              <a:latin typeface="Arial"/>
            </a:endParaRPr>
          </a:p>
        </p:txBody>
      </p:sp>
      <p:sp>
        <p:nvSpPr>
          <p:cNvPr id="5" name="Slide Number Placeholder 4"/>
          <p:cNvSpPr>
            <a:spLocks noGrp="1"/>
          </p:cNvSpPr>
          <p:nvPr>
            <p:ph type="sldNum" sz="quarter" idx="4"/>
          </p:nvPr>
        </p:nvSpPr>
        <p:spPr>
          <a:xfrm>
            <a:off x="8735325" y="6356355"/>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fontAlgn="auto">
              <a:spcBef>
                <a:spcPts val="0"/>
              </a:spcBef>
              <a:spcAft>
                <a:spcPts val="0"/>
              </a:spcAft>
            </a:pPr>
            <a:fld id="{E81F935C-C222-4D9B-8E5C-763274245463}" type="slidenum">
              <a:rPr lang="en-US" smtClean="0">
                <a:solidFill>
                  <a:srgbClr val="000000">
                    <a:tint val="75000"/>
                  </a:srgbClr>
                </a:solidFill>
                <a:latin typeface="Arial"/>
              </a:rPr>
              <a:pPr defTabSz="914126" fontAlgn="auto">
                <a:spcBef>
                  <a:spcPts val="0"/>
                </a:spcBef>
                <a:spcAft>
                  <a:spcPts val="0"/>
                </a:spcAft>
              </a:pPr>
              <a:t>‹#›</a:t>
            </a:fld>
            <a:endParaRPr lang="en-US">
              <a:solidFill>
                <a:srgbClr val="000000">
                  <a:tint val="75000"/>
                </a:srgbClr>
              </a:solidFill>
              <a:latin typeface="Arial"/>
            </a:endParaRPr>
          </a:p>
        </p:txBody>
      </p:sp>
    </p:spTree>
    <p:extLst>
      <p:ext uri="{BB962C8B-B14F-4D97-AF65-F5344CB8AC3E}">
        <p14:creationId xmlns:p14="http://schemas.microsoft.com/office/powerpoint/2010/main" val="94017983"/>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Lst>
  <p:timing>
    <p:tnLst>
      <p:par>
        <p:cTn id="1" dur="indefinite" restart="never" nodeType="tmRoot"/>
      </p:par>
    </p:tnLst>
  </p:timing>
  <p:txStyles>
    <p:titleStyle>
      <a:lvl1pPr algn="l" defTabSz="914126" rtl="0" eaLnBrk="1" latinLnBrk="0" hangingPunct="1">
        <a:spcBef>
          <a:spcPct val="0"/>
        </a:spcBef>
        <a:buNone/>
        <a:defRPr sz="2399" b="1" kern="1200">
          <a:solidFill>
            <a:schemeClr val="tx2"/>
          </a:solidFill>
          <a:latin typeface="+mj-lt"/>
          <a:ea typeface="+mj-ea"/>
          <a:cs typeface="+mj-cs"/>
        </a:defRPr>
      </a:lvl1pPr>
    </p:titleStyle>
    <p:bodyStyle>
      <a:lvl1pPr marL="0" indent="0" algn="l" defTabSz="914126" rtl="0" eaLnBrk="1" latinLnBrk="0" hangingPunct="1">
        <a:spcBef>
          <a:spcPts val="384"/>
        </a:spcBef>
        <a:buFontTx/>
        <a:buNone/>
        <a:defRPr sz="1600" b="1" kern="1200">
          <a:solidFill>
            <a:schemeClr val="tx1"/>
          </a:solidFill>
          <a:latin typeface="+mn-lt"/>
          <a:ea typeface="+mn-ea"/>
          <a:cs typeface="+mn-cs"/>
        </a:defRPr>
      </a:lvl1pPr>
      <a:lvl2pPr marL="457063" indent="-228531"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126" indent="-228531"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950" indent="-233292"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370" indent="-230119"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2"/>
            </p:custDataLst>
          </p:nvPr>
        </p:nvGraphicFramePr>
        <p:xfrm>
          <a:off x="1956" y="1593"/>
          <a:ext cx="1952" cy="1587"/>
        </p:xfrm>
        <a:graphic>
          <a:graphicData uri="http://schemas.openxmlformats.org/presentationml/2006/ole">
            <mc:AlternateContent xmlns:mc="http://schemas.openxmlformats.org/markup-compatibility/2006">
              <mc:Choice xmlns:v="urn:schemas-microsoft-com:vml" Requires="v">
                <p:oleObj spid="_x0000_s9462" name="think-cell Slide" r:id="rId14" imgW="360" imgH="360" progId="TCLayout.ActiveDocument.1">
                  <p:embed/>
                </p:oleObj>
              </mc:Choice>
              <mc:Fallback>
                <p:oleObj name="think-cell Slide" r:id="rId14" imgW="360" imgH="360" progId="TCLayout.ActiveDocument.1">
                  <p:embed/>
                  <p:pic>
                    <p:nvPicPr>
                      <p:cNvPr id="15" name="Object 14"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56" y="1593"/>
                        <a:ext cx="1952"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562562" y="162000"/>
            <a:ext cx="11065179" cy="831600"/>
          </a:xfrm>
          <a:prstGeom prst="rect">
            <a:avLst/>
          </a:prstGeom>
        </p:spPr>
        <p:txBody>
          <a:bodyPr vert="horz" lIns="0" tIns="45720" rIns="0" bIns="45720" rtlCol="0" anchor="b" anchorCtr="0">
            <a:noAutofit/>
          </a:bodyPr>
          <a:lstStyle/>
          <a:p>
            <a:r>
              <a:rPr lang="en-US" noProof="0" smtClean="0"/>
              <a:t>Click to edit Master title style</a:t>
            </a:r>
            <a:endParaRPr lang="en-US" noProof="0" dirty="0"/>
          </a:p>
        </p:txBody>
      </p:sp>
      <p:sp>
        <p:nvSpPr>
          <p:cNvPr id="7" name="FooterSimple"/>
          <p:cNvSpPr/>
          <p:nvPr/>
        </p:nvSpPr>
        <p:spPr>
          <a:xfrm>
            <a:off x="562564" y="6699600"/>
            <a:ext cx="792901" cy="107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a:ea typeface="+mn-ea"/>
              <a:cs typeface="+mn-cs"/>
            </a:endParaRPr>
          </a:p>
        </p:txBody>
      </p:sp>
      <p:sp>
        <p:nvSpPr>
          <p:cNvPr id="10" name="TextBox 9"/>
          <p:cNvSpPr txBox="1"/>
          <p:nvPr/>
        </p:nvSpPr>
        <p:spPr>
          <a:xfrm>
            <a:off x="11392972" y="6674400"/>
            <a:ext cx="234400" cy="127000"/>
          </a:xfrm>
          <a:prstGeom prst="rect">
            <a:avLst/>
          </a:prstGeom>
          <a:noFill/>
          <a:ln/>
          <a:effectLst/>
        </p:spPr>
        <p:txBody>
          <a:bodyPr wrap="none" lIns="0" tIns="0" rIns="0" bIns="0" rtlCol="0">
            <a:no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fld id="{9D53E389-1311-4796-9190-1F74A8EADEA2}"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1" name="Rectangle 2"/>
          <p:cNvSpPr>
            <a:spLocks noChangeArrowheads="1"/>
          </p:cNvSpPr>
          <p:nvPr>
            <p:custDataLst>
              <p:tags r:id="rId13"/>
            </p:custDataLst>
          </p:nvPr>
        </p:nvSpPr>
        <p:spPr bwMode="gray">
          <a:xfrm>
            <a:off x="8342058" y="6642000"/>
            <a:ext cx="1924705" cy="184666"/>
          </a:xfrm>
          <a:prstGeom prst="rect">
            <a:avLst/>
          </a:prstGeom>
          <a:noFill/>
          <a:ln w="12700" algn="ctr">
            <a:noFill/>
            <a:miter lim="800000"/>
            <a:headEnd/>
            <a:tailEnd/>
          </a:ln>
        </p:spPr>
        <p:txBody>
          <a:bodyPr wrap="none" lIns="0" tIns="0" rIns="0" bIns="0">
            <a:spAutoFit/>
          </a:bodyPr>
          <a:lstStyle/>
          <a:p>
            <a:pPr marL="0" marR="0" lvl="0" indent="0" algn="ctr" defTabSz="914126"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Draft—for discussion only</a:t>
            </a:r>
            <a:endParaRPr kumimoji="0" lang="en-US" sz="12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p:txBody>
      </p:sp>
      <p:sp>
        <p:nvSpPr>
          <p:cNvPr id="13" name="Text Placeholder 12"/>
          <p:cNvSpPr>
            <a:spLocks noGrp="1"/>
          </p:cNvSpPr>
          <p:nvPr>
            <p:ph type="body" idx="1"/>
          </p:nvPr>
        </p:nvSpPr>
        <p:spPr>
          <a:xfrm>
            <a:off x="562562" y="1508760"/>
            <a:ext cx="11071204" cy="4590288"/>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Line 115"/>
          <p:cNvSpPr>
            <a:spLocks noChangeShapeType="1"/>
          </p:cNvSpPr>
          <p:nvPr/>
        </p:nvSpPr>
        <p:spPr bwMode="auto">
          <a:xfrm flipH="1">
            <a:off x="0" y="1003300"/>
            <a:ext cx="12188825" cy="0"/>
          </a:xfrm>
          <a:prstGeom prst="line">
            <a:avLst/>
          </a:prstGeom>
          <a:noFill/>
          <a:ln w="28575">
            <a:solidFill>
              <a:schemeClr val="tx2"/>
            </a:solidFill>
            <a:round/>
            <a:headEnd/>
            <a:tailEnd/>
          </a:ln>
          <a:effectLst>
            <a:outerShdw dist="25400" dir="5400000" algn="ctr" rotWithShape="0">
              <a:schemeClr val="folHlink"/>
            </a:outerShdw>
          </a:effectLst>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Date Placeholder 2"/>
          <p:cNvSpPr>
            <a:spLocks noGrp="1"/>
          </p:cNvSpPr>
          <p:nvPr>
            <p:ph type="dt" sz="half" idx="2"/>
          </p:nvPr>
        </p:nvSpPr>
        <p:spPr>
          <a:xfrm>
            <a:off x="609441" y="6356355"/>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fontAlgn="auto">
              <a:spcBef>
                <a:spcPts val="0"/>
              </a:spcBef>
              <a:spcAft>
                <a:spcPts val="0"/>
              </a:spcAft>
            </a:pPr>
            <a:fld id="{B03E10F3-3381-4A15-8FC7-B18B1B50A900}" type="datetimeFigureOut">
              <a:rPr lang="en-US" smtClean="0">
                <a:solidFill>
                  <a:srgbClr val="000000">
                    <a:tint val="75000"/>
                  </a:srgbClr>
                </a:solidFill>
                <a:latin typeface="Arial"/>
              </a:rPr>
              <a:pPr defTabSz="914126" fontAlgn="auto">
                <a:spcBef>
                  <a:spcPts val="0"/>
                </a:spcBef>
                <a:spcAft>
                  <a:spcPts val="0"/>
                </a:spcAft>
              </a:pPr>
              <a:t>8/30/2018</a:t>
            </a:fld>
            <a:endParaRPr lang="en-US">
              <a:solidFill>
                <a:srgbClr val="000000">
                  <a:tint val="75000"/>
                </a:srgbClr>
              </a:solidFill>
              <a:latin typeface="Arial"/>
            </a:endParaRPr>
          </a:p>
        </p:txBody>
      </p:sp>
      <p:sp>
        <p:nvSpPr>
          <p:cNvPr id="4" name="Footer Placeholder 3"/>
          <p:cNvSpPr>
            <a:spLocks noGrp="1"/>
          </p:cNvSpPr>
          <p:nvPr>
            <p:ph type="ftr" sz="quarter" idx="3"/>
          </p:nvPr>
        </p:nvSpPr>
        <p:spPr>
          <a:xfrm>
            <a:off x="4164515" y="6356355"/>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fontAlgn="auto">
              <a:spcBef>
                <a:spcPts val="0"/>
              </a:spcBef>
              <a:spcAft>
                <a:spcPts val="0"/>
              </a:spcAft>
            </a:pPr>
            <a:endParaRPr lang="en-US">
              <a:solidFill>
                <a:srgbClr val="000000">
                  <a:tint val="75000"/>
                </a:srgbClr>
              </a:solidFill>
              <a:latin typeface="Arial"/>
            </a:endParaRPr>
          </a:p>
        </p:txBody>
      </p:sp>
      <p:sp>
        <p:nvSpPr>
          <p:cNvPr id="5" name="Slide Number Placeholder 4"/>
          <p:cNvSpPr>
            <a:spLocks noGrp="1"/>
          </p:cNvSpPr>
          <p:nvPr>
            <p:ph type="sldNum" sz="quarter" idx="4"/>
          </p:nvPr>
        </p:nvSpPr>
        <p:spPr>
          <a:xfrm>
            <a:off x="8735325" y="6356355"/>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fontAlgn="auto">
              <a:spcBef>
                <a:spcPts val="0"/>
              </a:spcBef>
              <a:spcAft>
                <a:spcPts val="0"/>
              </a:spcAft>
            </a:pPr>
            <a:fld id="{E81F935C-C222-4D9B-8E5C-763274245463}" type="slidenum">
              <a:rPr lang="en-US" smtClean="0">
                <a:solidFill>
                  <a:srgbClr val="000000">
                    <a:tint val="75000"/>
                  </a:srgbClr>
                </a:solidFill>
                <a:latin typeface="Arial"/>
              </a:rPr>
              <a:pPr defTabSz="914126" fontAlgn="auto">
                <a:spcBef>
                  <a:spcPts val="0"/>
                </a:spcBef>
                <a:spcAft>
                  <a:spcPts val="0"/>
                </a:spcAft>
              </a:pPr>
              <a:t>‹#›</a:t>
            </a:fld>
            <a:endParaRPr lang="en-US">
              <a:solidFill>
                <a:srgbClr val="000000">
                  <a:tint val="75000"/>
                </a:srgbClr>
              </a:solidFill>
              <a:latin typeface="Arial"/>
            </a:endParaRPr>
          </a:p>
        </p:txBody>
      </p:sp>
    </p:spTree>
    <p:extLst>
      <p:ext uri="{BB962C8B-B14F-4D97-AF65-F5344CB8AC3E}">
        <p14:creationId xmlns:p14="http://schemas.microsoft.com/office/powerpoint/2010/main" val="412902884"/>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Lst>
  <p:timing>
    <p:tnLst>
      <p:par>
        <p:cTn id="1" dur="indefinite" restart="never" nodeType="tmRoot"/>
      </p:par>
    </p:tnLst>
  </p:timing>
  <p:txStyles>
    <p:titleStyle>
      <a:lvl1pPr algn="l" defTabSz="914126" rtl="0" eaLnBrk="1" latinLnBrk="0" hangingPunct="1">
        <a:spcBef>
          <a:spcPct val="0"/>
        </a:spcBef>
        <a:buNone/>
        <a:defRPr sz="2399" b="1" kern="1200">
          <a:solidFill>
            <a:schemeClr val="tx2"/>
          </a:solidFill>
          <a:latin typeface="+mj-lt"/>
          <a:ea typeface="+mj-ea"/>
          <a:cs typeface="+mj-cs"/>
        </a:defRPr>
      </a:lvl1pPr>
    </p:titleStyle>
    <p:bodyStyle>
      <a:lvl1pPr marL="0" indent="0" algn="l" defTabSz="914126" rtl="0" eaLnBrk="1" latinLnBrk="0" hangingPunct="1">
        <a:spcBef>
          <a:spcPts val="384"/>
        </a:spcBef>
        <a:buFontTx/>
        <a:buNone/>
        <a:defRPr sz="1600" b="1" kern="1200">
          <a:solidFill>
            <a:schemeClr val="tx1"/>
          </a:solidFill>
          <a:latin typeface="+mn-lt"/>
          <a:ea typeface="+mn-ea"/>
          <a:cs typeface="+mn-cs"/>
        </a:defRPr>
      </a:lvl1pPr>
      <a:lvl2pPr marL="457063" indent="-228531"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126" indent="-228531"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950" indent="-233292"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370" indent="-230119"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36590" y="45723"/>
            <a:ext cx="10891836" cy="1079022"/>
          </a:xfrm>
          <a:prstGeom prst="rect">
            <a:avLst/>
          </a:prstGeom>
        </p:spPr>
        <p:txBody>
          <a:bodyPr vert="horz" lIns="36124" tIns="45877" rIns="36124" bIns="45877" rtlCol="0" anchor="b">
            <a:normAutofit/>
          </a:bodyPr>
          <a:lstStyle/>
          <a:p>
            <a:r>
              <a:rPr lang="en-US" noProof="0" smtClean="0"/>
              <a:t>Click to edit Master title style</a:t>
            </a:r>
            <a:endParaRPr lang="en-GB" noProof="0" dirty="0"/>
          </a:p>
        </p:txBody>
      </p:sp>
      <p:sp>
        <p:nvSpPr>
          <p:cNvPr id="14" name="AutoShape 2"/>
          <p:cNvSpPr>
            <a:spLocks noChangeAspect="1" noChangeArrowheads="1" noTextEdit="1"/>
          </p:cNvSpPr>
          <p:nvPr/>
        </p:nvSpPr>
        <p:spPr bwMode="auto">
          <a:xfrm>
            <a:off x="9755296" y="6291559"/>
            <a:ext cx="1220999" cy="259080"/>
          </a:xfrm>
          <a:prstGeom prst="rect">
            <a:avLst/>
          </a:prstGeom>
          <a:noFill/>
          <a:ln w="9525">
            <a:noFill/>
            <a:miter lim="800000"/>
            <a:headEnd/>
            <a:tailEnd/>
          </a:ln>
        </p:spPr>
        <p:txBody>
          <a:bodyPr vert="horz" wrap="square" lIns="117162" tIns="58581" rIns="117162" bIns="58581" numCol="1" anchor="t" anchorCtr="0" compatLnSpc="1">
            <a:prstTxWarp prst="textNoShape">
              <a:avLst/>
            </a:prstTxWarp>
          </a:bodyPr>
          <a:lstStyle/>
          <a:p>
            <a:endParaRPr lang="en-GB" sz="900" dirty="0">
              <a:solidFill>
                <a:srgbClr val="000000"/>
              </a:solidFill>
              <a:latin typeface="Franklin Gothic Medium"/>
            </a:endParaRPr>
          </a:p>
        </p:txBody>
      </p:sp>
      <p:pic>
        <p:nvPicPr>
          <p:cNvPr id="6" name="Picture 5" descr="SCA_engaging_horiz_logo_white.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9543412" y="6282442"/>
            <a:ext cx="1985014" cy="471410"/>
          </a:xfrm>
          <a:prstGeom prst="rect">
            <a:avLst/>
          </a:prstGeom>
        </p:spPr>
      </p:pic>
      <p:sp>
        <p:nvSpPr>
          <p:cNvPr id="2" name="Text Placeholder 1"/>
          <p:cNvSpPr>
            <a:spLocks noGrp="1"/>
          </p:cNvSpPr>
          <p:nvPr>
            <p:ph type="body" idx="1"/>
          </p:nvPr>
        </p:nvSpPr>
        <p:spPr>
          <a:xfrm>
            <a:off x="636590" y="1468440"/>
            <a:ext cx="10891836" cy="429895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6749647"/>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 id="2147484395" r:id="rId12"/>
    <p:sldLayoutId id="2147484396" r:id="rId13"/>
    <p:sldLayoutId id="2147484397" r:id="rId14"/>
    <p:sldLayoutId id="2147484398" r:id="rId15"/>
    <p:sldLayoutId id="2147484399" r:id="rId16"/>
    <p:sldLayoutId id="2147484400" r:id="rId17"/>
    <p:sldLayoutId id="2147484401" r:id="rId18"/>
    <p:sldLayoutId id="2147484402" r:id="rId19"/>
    <p:sldLayoutId id="2147484403" r:id="rId20"/>
    <p:sldLayoutId id="2147484404" r:id="rId21"/>
    <p:sldLayoutId id="2147484405" r:id="rId22"/>
    <p:sldLayoutId id="2147484406" r:id="rId23"/>
    <p:sldLayoutId id="2147484407" r:id="rId24"/>
    <p:sldLayoutId id="2147484408" r:id="rId25"/>
    <p:sldLayoutId id="2147484409" r:id="rId26"/>
    <p:sldLayoutId id="2147484410" r:id="rId27"/>
    <p:sldLayoutId id="2147484411" r:id="rId28"/>
  </p:sldLayoutIdLst>
  <p:transition spd="med">
    <p:fade/>
  </p:transition>
  <p:timing>
    <p:tnLst>
      <p:par>
        <p:cTn id="1" dur="indefinite" restart="never" nodeType="tmRoot"/>
      </p:par>
    </p:tnLst>
  </p:timing>
  <p:hf hdr="0" ftr="0" dt="0"/>
  <p:txStyles>
    <p:titleStyle>
      <a:lvl1pPr algn="l" defTabSz="883806" rtl="0" eaLnBrk="1" fontAlgn="base" hangingPunct="1">
        <a:lnSpc>
          <a:spcPct val="80000"/>
        </a:lnSpc>
        <a:spcBef>
          <a:spcPct val="0"/>
        </a:spcBef>
        <a:spcAft>
          <a:spcPct val="0"/>
        </a:spcAft>
        <a:defRPr sz="3399" b="0" cap="all">
          <a:solidFill>
            <a:srgbClr val="000000"/>
          </a:solidFill>
          <a:latin typeface="Franklin Gothic Medium"/>
          <a:ea typeface="+mj-ea"/>
          <a:cs typeface="Franklin Gothic Medium"/>
        </a:defRPr>
      </a:lvl1pPr>
      <a:lvl2pPr algn="l" defTabSz="883806" rtl="0" eaLnBrk="1" fontAlgn="base" hangingPunct="1">
        <a:spcBef>
          <a:spcPct val="0"/>
        </a:spcBef>
        <a:spcAft>
          <a:spcPct val="0"/>
        </a:spcAft>
        <a:defRPr sz="3199" b="1">
          <a:solidFill>
            <a:srgbClr val="B2B2B2"/>
          </a:solidFill>
          <a:latin typeface="Lucida Sans" pitchFamily="34" charset="0"/>
          <a:cs typeface="Arial" pitchFamily="34" charset="0"/>
        </a:defRPr>
      </a:lvl2pPr>
      <a:lvl3pPr algn="l" defTabSz="883806" rtl="0" eaLnBrk="1" fontAlgn="base" hangingPunct="1">
        <a:spcBef>
          <a:spcPct val="0"/>
        </a:spcBef>
        <a:spcAft>
          <a:spcPct val="0"/>
        </a:spcAft>
        <a:defRPr sz="3199" b="1">
          <a:solidFill>
            <a:srgbClr val="B2B2B2"/>
          </a:solidFill>
          <a:latin typeface="Lucida Sans" pitchFamily="34" charset="0"/>
          <a:cs typeface="Arial" pitchFamily="34" charset="0"/>
        </a:defRPr>
      </a:lvl3pPr>
      <a:lvl4pPr algn="l" defTabSz="883806" rtl="0" eaLnBrk="1" fontAlgn="base" hangingPunct="1">
        <a:spcBef>
          <a:spcPct val="0"/>
        </a:spcBef>
        <a:spcAft>
          <a:spcPct val="0"/>
        </a:spcAft>
        <a:defRPr sz="3199" b="1">
          <a:solidFill>
            <a:srgbClr val="B2B2B2"/>
          </a:solidFill>
          <a:latin typeface="Lucida Sans" pitchFamily="34" charset="0"/>
          <a:cs typeface="Arial" pitchFamily="34" charset="0"/>
        </a:defRPr>
      </a:lvl4pPr>
      <a:lvl5pPr algn="l" defTabSz="883806" rtl="0" eaLnBrk="1" fontAlgn="base" hangingPunct="1">
        <a:spcBef>
          <a:spcPct val="0"/>
        </a:spcBef>
        <a:spcAft>
          <a:spcPct val="0"/>
        </a:spcAft>
        <a:defRPr sz="3199" b="1">
          <a:solidFill>
            <a:srgbClr val="B2B2B2"/>
          </a:solidFill>
          <a:latin typeface="Lucida Sans" pitchFamily="34" charset="0"/>
          <a:cs typeface="Arial" pitchFamily="34" charset="0"/>
        </a:defRPr>
      </a:lvl5pPr>
      <a:lvl6pPr marL="458624" algn="l" defTabSz="883806" rtl="0" eaLnBrk="1" fontAlgn="base" hangingPunct="1">
        <a:spcBef>
          <a:spcPct val="0"/>
        </a:spcBef>
        <a:spcAft>
          <a:spcPct val="0"/>
        </a:spcAft>
        <a:defRPr sz="3199" b="1">
          <a:solidFill>
            <a:srgbClr val="B2B2B2"/>
          </a:solidFill>
          <a:latin typeface="Lucida Sans" pitchFamily="34" charset="0"/>
          <a:cs typeface="Arial" pitchFamily="34" charset="0"/>
        </a:defRPr>
      </a:lvl6pPr>
      <a:lvl7pPr marL="917248" algn="l" defTabSz="883806" rtl="0" eaLnBrk="1" fontAlgn="base" hangingPunct="1">
        <a:spcBef>
          <a:spcPct val="0"/>
        </a:spcBef>
        <a:spcAft>
          <a:spcPct val="0"/>
        </a:spcAft>
        <a:defRPr sz="3199" b="1">
          <a:solidFill>
            <a:srgbClr val="B2B2B2"/>
          </a:solidFill>
          <a:latin typeface="Lucida Sans" pitchFamily="34" charset="0"/>
          <a:cs typeface="Arial" pitchFamily="34" charset="0"/>
        </a:defRPr>
      </a:lvl7pPr>
      <a:lvl8pPr marL="1375871" algn="l" defTabSz="883806" rtl="0" eaLnBrk="1" fontAlgn="base" hangingPunct="1">
        <a:spcBef>
          <a:spcPct val="0"/>
        </a:spcBef>
        <a:spcAft>
          <a:spcPct val="0"/>
        </a:spcAft>
        <a:defRPr sz="3199" b="1">
          <a:solidFill>
            <a:srgbClr val="B2B2B2"/>
          </a:solidFill>
          <a:latin typeface="Lucida Sans" pitchFamily="34" charset="0"/>
          <a:cs typeface="Arial" pitchFamily="34" charset="0"/>
        </a:defRPr>
      </a:lvl8pPr>
      <a:lvl9pPr marL="1834493" algn="l" defTabSz="883806" rtl="0" eaLnBrk="1" fontAlgn="base" hangingPunct="1">
        <a:spcBef>
          <a:spcPct val="0"/>
        </a:spcBef>
        <a:spcAft>
          <a:spcPct val="0"/>
        </a:spcAft>
        <a:defRPr sz="3199" b="1">
          <a:solidFill>
            <a:srgbClr val="B2B2B2"/>
          </a:solidFill>
          <a:latin typeface="Lucida Sans" pitchFamily="34" charset="0"/>
          <a:cs typeface="Arial" pitchFamily="34" charset="0"/>
        </a:defRPr>
      </a:lvl9pPr>
    </p:titleStyle>
    <p:bodyStyle>
      <a:lvl1pPr marL="457063" marR="0" indent="-457063" algn="l" defTabSz="914126" rtl="0" eaLnBrk="1" fontAlgn="base" latinLnBrk="0" hangingPunct="1">
        <a:lnSpc>
          <a:spcPct val="100000"/>
        </a:lnSpc>
        <a:spcBef>
          <a:spcPct val="0"/>
        </a:spcBef>
        <a:spcAft>
          <a:spcPct val="0"/>
        </a:spcAft>
        <a:buClrTx/>
        <a:buSzTx/>
        <a:buFont typeface="Wingdings" charset="2"/>
        <a:buChar char="§"/>
        <a:tabLst/>
        <a:defRPr sz="2799" b="0" i="0">
          <a:solidFill>
            <a:schemeClr val="tx1"/>
          </a:solidFill>
          <a:latin typeface="Franklin Gothic Book"/>
          <a:ea typeface="+mn-ea"/>
          <a:cs typeface="Franklin Gothic Book"/>
        </a:defRPr>
      </a:lvl1pPr>
      <a:lvl2pPr marL="801422" marR="0" indent="-342797" algn="l" defTabSz="914126" rtl="0" eaLnBrk="1" fontAlgn="base" latinLnBrk="0" hangingPunct="1">
        <a:lnSpc>
          <a:spcPct val="100000"/>
        </a:lnSpc>
        <a:spcBef>
          <a:spcPct val="0"/>
        </a:spcBef>
        <a:spcAft>
          <a:spcPct val="0"/>
        </a:spcAft>
        <a:buClrTx/>
        <a:buSzTx/>
        <a:buFont typeface="Wingdings" charset="2"/>
        <a:buChar char="§"/>
        <a:tabLst/>
        <a:defRPr sz="2399" b="0" i="0">
          <a:solidFill>
            <a:schemeClr val="tx1"/>
          </a:solidFill>
          <a:latin typeface="Franklin Gothic Book"/>
          <a:cs typeface="Franklin Gothic Book"/>
        </a:defRPr>
      </a:lvl2pPr>
      <a:lvl3pPr marL="1260045" marR="0" indent="-342797" algn="l" defTabSz="914126" rtl="0" eaLnBrk="1" fontAlgn="base" latinLnBrk="0" hangingPunct="1">
        <a:lnSpc>
          <a:spcPct val="100000"/>
        </a:lnSpc>
        <a:spcBef>
          <a:spcPct val="0"/>
        </a:spcBef>
        <a:spcAft>
          <a:spcPct val="0"/>
        </a:spcAft>
        <a:buClrTx/>
        <a:buSzTx/>
        <a:buFont typeface="Wingdings" charset="2"/>
        <a:buChar char="§"/>
        <a:tabLst/>
        <a:defRPr sz="2399" b="0" i="0">
          <a:solidFill>
            <a:schemeClr val="tx1"/>
          </a:solidFill>
          <a:latin typeface="Franklin Gothic Book"/>
          <a:cs typeface="Franklin Gothic Book"/>
        </a:defRPr>
      </a:lvl3pPr>
      <a:lvl4pPr marL="1718668" marR="0" indent="-342797" algn="l" defTabSz="914126" rtl="0" eaLnBrk="1" fontAlgn="base" latinLnBrk="0" hangingPunct="1">
        <a:lnSpc>
          <a:spcPct val="100000"/>
        </a:lnSpc>
        <a:spcBef>
          <a:spcPct val="0"/>
        </a:spcBef>
        <a:spcAft>
          <a:spcPct val="0"/>
        </a:spcAft>
        <a:buClrTx/>
        <a:buSzTx/>
        <a:buFont typeface="Wingdings" charset="2"/>
        <a:buChar char="§"/>
        <a:tabLst/>
        <a:defRPr sz="2399" b="0" i="0">
          <a:solidFill>
            <a:schemeClr val="tx1"/>
          </a:solidFill>
          <a:latin typeface="Franklin Gothic Book"/>
          <a:cs typeface="Franklin Gothic Book"/>
        </a:defRPr>
      </a:lvl4pPr>
      <a:lvl5pPr marL="2177291" marR="0" indent="-342797" algn="l" defTabSz="914126" rtl="0" eaLnBrk="1" fontAlgn="base" latinLnBrk="0" hangingPunct="1">
        <a:lnSpc>
          <a:spcPct val="100000"/>
        </a:lnSpc>
        <a:spcBef>
          <a:spcPct val="0"/>
        </a:spcBef>
        <a:spcAft>
          <a:spcPct val="0"/>
        </a:spcAft>
        <a:buClrTx/>
        <a:buSzTx/>
        <a:buFont typeface="Wingdings" charset="2"/>
        <a:buChar char="§"/>
        <a:tabLst/>
        <a:defRPr sz="1999" b="0" i="0">
          <a:solidFill>
            <a:schemeClr val="tx1"/>
          </a:solidFill>
          <a:latin typeface="Franklin Gothic Book"/>
          <a:cs typeface="Franklin Gothic Book"/>
        </a:defRPr>
      </a:lvl5pPr>
      <a:lvl6pPr marL="2226235" indent="0" algn="l" defTabSz="883806" rtl="0" eaLnBrk="1" fontAlgn="base" hangingPunct="1">
        <a:spcBef>
          <a:spcPct val="20000"/>
        </a:spcBef>
        <a:spcAft>
          <a:spcPct val="0"/>
        </a:spcAft>
        <a:buFont typeface="Wingdings" charset="2"/>
        <a:buNone/>
        <a:defRPr sz="1799">
          <a:solidFill>
            <a:schemeClr val="tx1"/>
          </a:solidFill>
          <a:latin typeface="Arial" pitchFamily="34" charset="0"/>
          <a:cs typeface="+mn-cs"/>
        </a:defRPr>
      </a:lvl6pPr>
      <a:lvl7pPr marL="2906209" indent="-221350" algn="l" defTabSz="883806" rtl="0" eaLnBrk="1" fontAlgn="base" hangingPunct="1">
        <a:spcBef>
          <a:spcPct val="20000"/>
        </a:spcBef>
        <a:spcAft>
          <a:spcPct val="0"/>
        </a:spcAft>
        <a:buFont typeface="Wingdings" charset="2"/>
        <a:buChar char="§"/>
        <a:defRPr sz="1600">
          <a:solidFill>
            <a:schemeClr val="tx1"/>
          </a:solidFill>
          <a:latin typeface="Arial" pitchFamily="34" charset="0"/>
          <a:cs typeface="+mn-cs"/>
        </a:defRPr>
      </a:lvl7pPr>
      <a:lvl8pPr marL="3364833" indent="-221350" algn="l" defTabSz="883806" rtl="0" eaLnBrk="1" fontAlgn="base" hangingPunct="1">
        <a:spcBef>
          <a:spcPct val="20000"/>
        </a:spcBef>
        <a:spcAft>
          <a:spcPct val="0"/>
        </a:spcAft>
        <a:buChar char="»"/>
        <a:defRPr sz="1899">
          <a:solidFill>
            <a:schemeClr val="tx1"/>
          </a:solidFill>
          <a:latin typeface="Arial" pitchFamily="34" charset="0"/>
          <a:cs typeface="+mn-cs"/>
        </a:defRPr>
      </a:lvl8pPr>
      <a:lvl9pPr marL="3823454" indent="-221350" algn="l" defTabSz="883806" rtl="0" eaLnBrk="1" fontAlgn="base" hangingPunct="1">
        <a:spcBef>
          <a:spcPct val="20000"/>
        </a:spcBef>
        <a:spcAft>
          <a:spcPct val="0"/>
        </a:spcAft>
        <a:buChar char="»"/>
        <a:defRPr sz="1899">
          <a:solidFill>
            <a:schemeClr val="tx1"/>
          </a:solidFill>
          <a:latin typeface="Arial" pitchFamily="34" charset="0"/>
          <a:cs typeface="+mn-cs"/>
        </a:defRPr>
      </a:lvl9pPr>
    </p:bodyStyle>
    <p:otherStyle>
      <a:defPPr>
        <a:defRPr lang="en-US"/>
      </a:defPPr>
      <a:lvl1pPr marL="0" algn="l" defTabSz="917248" rtl="0" eaLnBrk="1" latinLnBrk="0" hangingPunct="1">
        <a:defRPr sz="1899" kern="1200">
          <a:solidFill>
            <a:schemeClr val="tx1"/>
          </a:solidFill>
          <a:latin typeface="+mn-lt"/>
          <a:ea typeface="+mn-ea"/>
          <a:cs typeface="+mn-cs"/>
        </a:defRPr>
      </a:lvl1pPr>
      <a:lvl2pPr marL="458624" algn="l" defTabSz="917248" rtl="0" eaLnBrk="1" latinLnBrk="0" hangingPunct="1">
        <a:defRPr sz="1899" kern="1200">
          <a:solidFill>
            <a:schemeClr val="tx1"/>
          </a:solidFill>
          <a:latin typeface="+mn-lt"/>
          <a:ea typeface="+mn-ea"/>
          <a:cs typeface="+mn-cs"/>
        </a:defRPr>
      </a:lvl2pPr>
      <a:lvl3pPr marL="917248" algn="l" defTabSz="917248" rtl="0" eaLnBrk="1" latinLnBrk="0" hangingPunct="1">
        <a:defRPr sz="1899" kern="1200">
          <a:solidFill>
            <a:schemeClr val="tx1"/>
          </a:solidFill>
          <a:latin typeface="+mn-lt"/>
          <a:ea typeface="+mn-ea"/>
          <a:cs typeface="+mn-cs"/>
        </a:defRPr>
      </a:lvl3pPr>
      <a:lvl4pPr marL="1375871" algn="l" defTabSz="917248" rtl="0" eaLnBrk="1" latinLnBrk="0" hangingPunct="1">
        <a:defRPr sz="1899" kern="1200">
          <a:solidFill>
            <a:schemeClr val="tx1"/>
          </a:solidFill>
          <a:latin typeface="+mn-lt"/>
          <a:ea typeface="+mn-ea"/>
          <a:cs typeface="+mn-cs"/>
        </a:defRPr>
      </a:lvl4pPr>
      <a:lvl5pPr marL="1834493" algn="l" defTabSz="917248" rtl="0" eaLnBrk="1" latinLnBrk="0" hangingPunct="1">
        <a:defRPr sz="1899" kern="1200">
          <a:solidFill>
            <a:schemeClr val="tx1"/>
          </a:solidFill>
          <a:latin typeface="+mn-lt"/>
          <a:ea typeface="+mn-ea"/>
          <a:cs typeface="+mn-cs"/>
        </a:defRPr>
      </a:lvl5pPr>
      <a:lvl6pPr marL="2293117" algn="l" defTabSz="917248" rtl="0" eaLnBrk="1" latinLnBrk="0" hangingPunct="1">
        <a:defRPr sz="1899" kern="1200">
          <a:solidFill>
            <a:schemeClr val="tx1"/>
          </a:solidFill>
          <a:latin typeface="+mn-lt"/>
          <a:ea typeface="+mn-ea"/>
          <a:cs typeface="+mn-cs"/>
        </a:defRPr>
      </a:lvl6pPr>
      <a:lvl7pPr marL="2751742" algn="l" defTabSz="917248" rtl="0" eaLnBrk="1" latinLnBrk="0" hangingPunct="1">
        <a:defRPr sz="1899" kern="1200">
          <a:solidFill>
            <a:schemeClr val="tx1"/>
          </a:solidFill>
          <a:latin typeface="+mn-lt"/>
          <a:ea typeface="+mn-ea"/>
          <a:cs typeface="+mn-cs"/>
        </a:defRPr>
      </a:lvl7pPr>
      <a:lvl8pPr marL="3210364" algn="l" defTabSz="917248" rtl="0" eaLnBrk="1" latinLnBrk="0" hangingPunct="1">
        <a:defRPr sz="1899" kern="1200">
          <a:solidFill>
            <a:schemeClr val="tx1"/>
          </a:solidFill>
          <a:latin typeface="+mn-lt"/>
          <a:ea typeface="+mn-ea"/>
          <a:cs typeface="+mn-cs"/>
        </a:defRPr>
      </a:lvl8pPr>
      <a:lvl9pPr marL="3668989" algn="l" defTabSz="917248" rtl="0" eaLnBrk="1" latinLnBrk="0" hangingPunct="1">
        <a:defRPr sz="18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36589" y="45723"/>
            <a:ext cx="10891836" cy="1079022"/>
          </a:xfrm>
          <a:prstGeom prst="rect">
            <a:avLst/>
          </a:prstGeom>
        </p:spPr>
        <p:txBody>
          <a:bodyPr vert="horz" lIns="36124" tIns="45877" rIns="36124" bIns="45877" rtlCol="0" anchor="b">
            <a:normAutofit/>
          </a:bodyPr>
          <a:lstStyle/>
          <a:p>
            <a:r>
              <a:rPr lang="en-AU" noProof="0" dirty="0" smtClean="0"/>
              <a:t>Click to edit Master title style</a:t>
            </a:r>
            <a:endParaRPr lang="en-GB" noProof="0" dirty="0"/>
          </a:p>
        </p:txBody>
      </p:sp>
      <p:sp>
        <p:nvSpPr>
          <p:cNvPr id="14" name="AutoShape 2"/>
          <p:cNvSpPr>
            <a:spLocks noChangeAspect="1" noChangeArrowheads="1" noTextEdit="1"/>
          </p:cNvSpPr>
          <p:nvPr/>
        </p:nvSpPr>
        <p:spPr bwMode="auto">
          <a:xfrm>
            <a:off x="9755295" y="6291559"/>
            <a:ext cx="1220999" cy="259080"/>
          </a:xfrm>
          <a:prstGeom prst="rect">
            <a:avLst/>
          </a:prstGeom>
          <a:noFill/>
          <a:ln w="9525">
            <a:noFill/>
            <a:miter lim="800000"/>
            <a:headEnd/>
            <a:tailEnd/>
          </a:ln>
        </p:spPr>
        <p:txBody>
          <a:bodyPr vert="horz" wrap="square" lIns="117193" tIns="58596" rIns="117193" bIns="58596" numCol="1" anchor="t" anchorCtr="0" compatLnSpc="1">
            <a:prstTxWarp prst="textNoShape">
              <a:avLst/>
            </a:prstTxWarp>
          </a:bodyPr>
          <a:lstStyle/>
          <a:p>
            <a:endParaRPr lang="en-GB" dirty="0">
              <a:solidFill>
                <a:srgbClr val="000000"/>
              </a:solidFill>
              <a:latin typeface="Franklin Gothic Medium"/>
            </a:endParaRPr>
          </a:p>
        </p:txBody>
      </p:sp>
      <p:pic>
        <p:nvPicPr>
          <p:cNvPr id="6" name="Picture 5" descr="SCA_engaging_horiz_logo_white.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9543411" y="6282442"/>
            <a:ext cx="1985014" cy="471410"/>
          </a:xfrm>
          <a:prstGeom prst="rect">
            <a:avLst/>
          </a:prstGeom>
        </p:spPr>
      </p:pic>
      <p:sp>
        <p:nvSpPr>
          <p:cNvPr id="2" name="Text Placeholder 1"/>
          <p:cNvSpPr>
            <a:spLocks noGrp="1"/>
          </p:cNvSpPr>
          <p:nvPr>
            <p:ph type="body" idx="1"/>
          </p:nvPr>
        </p:nvSpPr>
        <p:spPr>
          <a:xfrm>
            <a:off x="636589" y="1468438"/>
            <a:ext cx="10891836" cy="4298951"/>
          </a:xfrm>
          <a:prstGeom prst="rect">
            <a:avLst/>
          </a:prstGeom>
        </p:spPr>
        <p:txBody>
          <a:bodyPr vert="horz" lIns="91440" tIns="45720" rIns="91440" bIns="45720" rtlCol="0">
            <a:normAutofit/>
          </a:bodyPr>
          <a:lstStyle/>
          <a:p>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881024196"/>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 id="2147484420" r:id="rId8"/>
    <p:sldLayoutId id="2147484421" r:id="rId9"/>
    <p:sldLayoutId id="2147484422" r:id="rId10"/>
    <p:sldLayoutId id="2147484423" r:id="rId11"/>
    <p:sldLayoutId id="2147484424" r:id="rId12"/>
    <p:sldLayoutId id="2147484425" r:id="rId13"/>
    <p:sldLayoutId id="2147484426" r:id="rId14"/>
    <p:sldLayoutId id="2147484427" r:id="rId15"/>
    <p:sldLayoutId id="2147484428" r:id="rId16"/>
    <p:sldLayoutId id="2147484429" r:id="rId17"/>
    <p:sldLayoutId id="2147484430" r:id="rId18"/>
    <p:sldLayoutId id="2147484431" r:id="rId19"/>
    <p:sldLayoutId id="2147484432" r:id="rId20"/>
    <p:sldLayoutId id="2147484433" r:id="rId21"/>
    <p:sldLayoutId id="2147484434" r:id="rId22"/>
    <p:sldLayoutId id="2147484435" r:id="rId23"/>
    <p:sldLayoutId id="2147484436" r:id="rId24"/>
    <p:sldLayoutId id="2147484437" r:id="rId25"/>
    <p:sldLayoutId id="2147484438" r:id="rId26"/>
    <p:sldLayoutId id="2147484439" r:id="rId27"/>
    <p:sldLayoutId id="2147484440" r:id="rId28"/>
    <p:sldLayoutId id="2147484441" r:id="rId29"/>
  </p:sldLayoutIdLst>
  <p:transition spd="med">
    <p:fade/>
  </p:transition>
  <p:timing>
    <p:tnLst>
      <p:par>
        <p:cTn id="1" dur="indefinite" restart="never" nodeType="tmRoot"/>
      </p:par>
    </p:tnLst>
  </p:timing>
  <p:hf hdr="0" ftr="0" dt="0"/>
  <p:txStyles>
    <p:titleStyle>
      <a:lvl1pPr algn="l" defTabSz="884071" rtl="0" eaLnBrk="1" fontAlgn="base" hangingPunct="1">
        <a:lnSpc>
          <a:spcPct val="80000"/>
        </a:lnSpc>
        <a:spcBef>
          <a:spcPct val="0"/>
        </a:spcBef>
        <a:spcAft>
          <a:spcPct val="0"/>
        </a:spcAft>
        <a:defRPr sz="3400" b="0" cap="all">
          <a:solidFill>
            <a:srgbClr val="000000"/>
          </a:solidFill>
          <a:latin typeface="Franklin Gothic Medium"/>
          <a:ea typeface="+mj-ea"/>
          <a:cs typeface="Franklin Gothic Medium"/>
        </a:defRPr>
      </a:lvl1pPr>
      <a:lvl2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2pPr>
      <a:lvl3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3pPr>
      <a:lvl4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4pPr>
      <a:lvl5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5pPr>
      <a:lvl6pPr marL="458762"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6pPr>
      <a:lvl7pPr marL="917523"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7pPr>
      <a:lvl8pPr marL="1376284"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8pPr>
      <a:lvl9pPr marL="1835044"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9pPr>
    </p:titleStyle>
    <p:bodyStyle>
      <a:lvl1pPr marL="457200" marR="0" indent="-457200" algn="l" defTabSz="914400" rtl="0" eaLnBrk="1" fontAlgn="base" latinLnBrk="0" hangingPunct="1">
        <a:lnSpc>
          <a:spcPct val="100000"/>
        </a:lnSpc>
        <a:spcBef>
          <a:spcPct val="0"/>
        </a:spcBef>
        <a:spcAft>
          <a:spcPct val="0"/>
        </a:spcAft>
        <a:buClrTx/>
        <a:buSzTx/>
        <a:buFont typeface="Wingdings" charset="2"/>
        <a:buChar char="§"/>
        <a:tabLst/>
        <a:defRPr sz="2800" b="0" i="0">
          <a:solidFill>
            <a:schemeClr val="tx1"/>
          </a:solidFill>
          <a:latin typeface="Franklin Gothic Book"/>
          <a:ea typeface="+mn-ea"/>
          <a:cs typeface="Franklin Gothic Book"/>
        </a:defRPr>
      </a:lvl1pPr>
      <a:lvl2pPr marL="801662"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2pPr>
      <a:lvl3pPr marL="1260423"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3pPr>
      <a:lvl4pPr marL="1719184"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4pPr>
      <a:lvl5pPr marL="2177944" marR="0" indent="-342900" algn="l" defTabSz="914400" rtl="0" eaLnBrk="1" fontAlgn="base" latinLnBrk="0" hangingPunct="1">
        <a:lnSpc>
          <a:spcPct val="100000"/>
        </a:lnSpc>
        <a:spcBef>
          <a:spcPct val="0"/>
        </a:spcBef>
        <a:spcAft>
          <a:spcPct val="0"/>
        </a:spcAft>
        <a:buClrTx/>
        <a:buSzTx/>
        <a:buFont typeface="Wingdings" charset="2"/>
        <a:buChar char="§"/>
        <a:tabLst/>
        <a:defRPr sz="2000" b="0" i="0">
          <a:solidFill>
            <a:schemeClr val="tx1"/>
          </a:solidFill>
          <a:latin typeface="Franklin Gothic Book"/>
          <a:cs typeface="Franklin Gothic Book"/>
        </a:defRPr>
      </a:lvl5pPr>
      <a:lvl6pPr marL="2226903" indent="0" algn="l" defTabSz="884071" rtl="0" eaLnBrk="1" fontAlgn="base" hangingPunct="1">
        <a:spcBef>
          <a:spcPct val="20000"/>
        </a:spcBef>
        <a:spcAft>
          <a:spcPct val="0"/>
        </a:spcAft>
        <a:buFont typeface="Wingdings" charset="2"/>
        <a:buNone/>
        <a:defRPr sz="1800">
          <a:solidFill>
            <a:schemeClr val="tx1"/>
          </a:solidFill>
          <a:latin typeface="Arial" pitchFamily="34" charset="0"/>
          <a:cs typeface="+mn-cs"/>
        </a:defRPr>
      </a:lvl6pPr>
      <a:lvl7pPr marL="2907081" indent="-221416" algn="l" defTabSz="884071" rtl="0" eaLnBrk="1" fontAlgn="base" hangingPunct="1">
        <a:spcBef>
          <a:spcPct val="20000"/>
        </a:spcBef>
        <a:spcAft>
          <a:spcPct val="0"/>
        </a:spcAft>
        <a:buFont typeface="Wingdings" charset="2"/>
        <a:buChar char="§"/>
        <a:defRPr sz="1600">
          <a:solidFill>
            <a:schemeClr val="tx1"/>
          </a:solidFill>
          <a:latin typeface="Arial" pitchFamily="34" charset="0"/>
          <a:cs typeface="+mn-cs"/>
        </a:defRPr>
      </a:lvl7pPr>
      <a:lvl8pPr marL="3365843" indent="-221416" algn="l" defTabSz="884071" rtl="0" eaLnBrk="1" fontAlgn="base" hangingPunct="1">
        <a:spcBef>
          <a:spcPct val="20000"/>
        </a:spcBef>
        <a:spcAft>
          <a:spcPct val="0"/>
        </a:spcAft>
        <a:buChar char="»"/>
        <a:defRPr sz="1900">
          <a:solidFill>
            <a:schemeClr val="tx1"/>
          </a:solidFill>
          <a:latin typeface="Arial" pitchFamily="34" charset="0"/>
          <a:cs typeface="+mn-cs"/>
        </a:defRPr>
      </a:lvl8pPr>
      <a:lvl9pPr marL="3824601" indent="-221416" algn="l" defTabSz="884071" rtl="0" eaLnBrk="1" fontAlgn="base" hangingPunct="1">
        <a:spcBef>
          <a:spcPct val="20000"/>
        </a:spcBef>
        <a:spcAft>
          <a:spcPct val="0"/>
        </a:spcAft>
        <a:buChar char="»"/>
        <a:defRPr sz="1900">
          <a:solidFill>
            <a:schemeClr val="tx1"/>
          </a:solidFill>
          <a:latin typeface="Arial" pitchFamily="34" charset="0"/>
          <a:cs typeface="+mn-cs"/>
        </a:defRPr>
      </a:lvl9pPr>
    </p:bodyStyle>
    <p:otherStyle>
      <a:defPPr>
        <a:defRPr lang="en-US"/>
      </a:defPPr>
      <a:lvl1pPr marL="0" algn="l" defTabSz="917523" rtl="0" eaLnBrk="1" latinLnBrk="0" hangingPunct="1">
        <a:defRPr sz="1900" kern="1200">
          <a:solidFill>
            <a:schemeClr val="tx1"/>
          </a:solidFill>
          <a:latin typeface="+mn-lt"/>
          <a:ea typeface="+mn-ea"/>
          <a:cs typeface="+mn-cs"/>
        </a:defRPr>
      </a:lvl1pPr>
      <a:lvl2pPr marL="458762" algn="l" defTabSz="917523" rtl="0" eaLnBrk="1" latinLnBrk="0" hangingPunct="1">
        <a:defRPr sz="1900" kern="1200">
          <a:solidFill>
            <a:schemeClr val="tx1"/>
          </a:solidFill>
          <a:latin typeface="+mn-lt"/>
          <a:ea typeface="+mn-ea"/>
          <a:cs typeface="+mn-cs"/>
        </a:defRPr>
      </a:lvl2pPr>
      <a:lvl3pPr marL="917523" algn="l" defTabSz="917523" rtl="0" eaLnBrk="1" latinLnBrk="0" hangingPunct="1">
        <a:defRPr sz="1900" kern="1200">
          <a:solidFill>
            <a:schemeClr val="tx1"/>
          </a:solidFill>
          <a:latin typeface="+mn-lt"/>
          <a:ea typeface="+mn-ea"/>
          <a:cs typeface="+mn-cs"/>
        </a:defRPr>
      </a:lvl3pPr>
      <a:lvl4pPr marL="1376284" algn="l" defTabSz="917523" rtl="0" eaLnBrk="1" latinLnBrk="0" hangingPunct="1">
        <a:defRPr sz="1900" kern="1200">
          <a:solidFill>
            <a:schemeClr val="tx1"/>
          </a:solidFill>
          <a:latin typeface="+mn-lt"/>
          <a:ea typeface="+mn-ea"/>
          <a:cs typeface="+mn-cs"/>
        </a:defRPr>
      </a:lvl4pPr>
      <a:lvl5pPr marL="1835044" algn="l" defTabSz="917523" rtl="0" eaLnBrk="1" latinLnBrk="0" hangingPunct="1">
        <a:defRPr sz="1900" kern="1200">
          <a:solidFill>
            <a:schemeClr val="tx1"/>
          </a:solidFill>
          <a:latin typeface="+mn-lt"/>
          <a:ea typeface="+mn-ea"/>
          <a:cs typeface="+mn-cs"/>
        </a:defRPr>
      </a:lvl5pPr>
      <a:lvl6pPr marL="2293805" algn="l" defTabSz="917523" rtl="0" eaLnBrk="1" latinLnBrk="0" hangingPunct="1">
        <a:defRPr sz="1900" kern="1200">
          <a:solidFill>
            <a:schemeClr val="tx1"/>
          </a:solidFill>
          <a:latin typeface="+mn-lt"/>
          <a:ea typeface="+mn-ea"/>
          <a:cs typeface="+mn-cs"/>
        </a:defRPr>
      </a:lvl6pPr>
      <a:lvl7pPr marL="2752568" algn="l" defTabSz="917523" rtl="0" eaLnBrk="1" latinLnBrk="0" hangingPunct="1">
        <a:defRPr sz="1900" kern="1200">
          <a:solidFill>
            <a:schemeClr val="tx1"/>
          </a:solidFill>
          <a:latin typeface="+mn-lt"/>
          <a:ea typeface="+mn-ea"/>
          <a:cs typeface="+mn-cs"/>
        </a:defRPr>
      </a:lvl7pPr>
      <a:lvl8pPr marL="3211327" algn="l" defTabSz="917523" rtl="0" eaLnBrk="1" latinLnBrk="0" hangingPunct="1">
        <a:defRPr sz="1900" kern="1200">
          <a:solidFill>
            <a:schemeClr val="tx1"/>
          </a:solidFill>
          <a:latin typeface="+mn-lt"/>
          <a:ea typeface="+mn-ea"/>
          <a:cs typeface="+mn-cs"/>
        </a:defRPr>
      </a:lvl8pPr>
      <a:lvl9pPr marL="3670090" algn="l" defTabSz="917523"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96" y="365127"/>
            <a:ext cx="10512862"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7996" y="1825625"/>
            <a:ext cx="10512862"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7981" y="6356377"/>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fontAlgn="auto">
              <a:spcBef>
                <a:spcPts val="0"/>
              </a:spcBef>
              <a:spcAft>
                <a:spcPts val="0"/>
              </a:spcAft>
            </a:pPr>
            <a:fld id="{31418A63-89C5-48D0-8D6D-279FF81FBC88}" type="datetimeFigureOut">
              <a:rPr lang="en-AU" smtClean="0">
                <a:solidFill>
                  <a:prstClr val="black">
                    <a:tint val="75000"/>
                  </a:prstClr>
                </a:solidFill>
                <a:latin typeface="Proxima Nova Soft"/>
              </a:rPr>
              <a:pPr defTabSz="914126" fontAlgn="auto">
                <a:spcBef>
                  <a:spcPts val="0"/>
                </a:spcBef>
                <a:spcAft>
                  <a:spcPts val="0"/>
                </a:spcAft>
              </a:pPr>
              <a:t>30/08/2018</a:t>
            </a:fld>
            <a:endParaRPr lang="en-AU">
              <a:solidFill>
                <a:prstClr val="black">
                  <a:tint val="75000"/>
                </a:prstClr>
              </a:solidFill>
              <a:latin typeface="Proxima Nova Soft"/>
            </a:endParaRPr>
          </a:p>
        </p:txBody>
      </p:sp>
      <p:sp>
        <p:nvSpPr>
          <p:cNvPr id="5" name="Footer Placeholder 4"/>
          <p:cNvSpPr>
            <a:spLocks noGrp="1"/>
          </p:cNvSpPr>
          <p:nvPr>
            <p:ph type="ftr" sz="quarter" idx="3"/>
          </p:nvPr>
        </p:nvSpPr>
        <p:spPr>
          <a:xfrm>
            <a:off x="4037563" y="6356377"/>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fontAlgn="auto">
              <a:spcBef>
                <a:spcPts val="0"/>
              </a:spcBef>
              <a:spcAft>
                <a:spcPts val="0"/>
              </a:spcAft>
            </a:pPr>
            <a:endParaRPr lang="en-AU">
              <a:solidFill>
                <a:prstClr val="black">
                  <a:tint val="75000"/>
                </a:prstClr>
              </a:solidFill>
              <a:latin typeface="Proxima Nova Soft"/>
            </a:endParaRPr>
          </a:p>
        </p:txBody>
      </p:sp>
      <p:sp>
        <p:nvSpPr>
          <p:cNvPr id="6" name="Slide Number Placeholder 5"/>
          <p:cNvSpPr>
            <a:spLocks noGrp="1"/>
          </p:cNvSpPr>
          <p:nvPr>
            <p:ph type="sldNum" sz="quarter" idx="4"/>
          </p:nvPr>
        </p:nvSpPr>
        <p:spPr>
          <a:xfrm>
            <a:off x="8608368" y="6356377"/>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fontAlgn="auto">
              <a:spcBef>
                <a:spcPts val="0"/>
              </a:spcBef>
              <a:spcAft>
                <a:spcPts val="0"/>
              </a:spcAft>
            </a:pPr>
            <a:fld id="{082A3AA6-1717-411E-A108-5C005188806D}" type="slidenum">
              <a:rPr lang="en-AU" smtClean="0">
                <a:solidFill>
                  <a:prstClr val="black">
                    <a:tint val="75000"/>
                  </a:prstClr>
                </a:solidFill>
                <a:latin typeface="Proxima Nova Soft"/>
              </a:rPr>
              <a:pPr defTabSz="914126" fontAlgn="auto">
                <a:spcBef>
                  <a:spcPts val="0"/>
                </a:spcBef>
                <a:spcAft>
                  <a:spcPts val="0"/>
                </a:spcAft>
              </a:pPr>
              <a:t>‹#›</a:t>
            </a:fld>
            <a:endParaRPr lang="en-AU">
              <a:solidFill>
                <a:prstClr val="black">
                  <a:tint val="75000"/>
                </a:prstClr>
              </a:solidFill>
              <a:latin typeface="Proxima Nova Soft"/>
            </a:endParaRPr>
          </a:p>
        </p:txBody>
      </p:sp>
    </p:spTree>
    <p:extLst>
      <p:ext uri="{BB962C8B-B14F-4D97-AF65-F5344CB8AC3E}">
        <p14:creationId xmlns:p14="http://schemas.microsoft.com/office/powerpoint/2010/main" val="3186417851"/>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481" r:id="rId12"/>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t="45004" b="35080"/>
          <a:stretch/>
        </p:blipFill>
        <p:spPr>
          <a:xfrm>
            <a:off x="2115" y="0"/>
            <a:ext cx="12186710" cy="1245870"/>
          </a:xfrm>
          <a:prstGeom prst="rect">
            <a:avLst/>
          </a:prstGeom>
        </p:spPr>
      </p:pic>
      <p:sp>
        <p:nvSpPr>
          <p:cNvPr id="3" name="Text Placeholder 2"/>
          <p:cNvSpPr>
            <a:spLocks noGrp="1"/>
          </p:cNvSpPr>
          <p:nvPr>
            <p:ph type="body" idx="1"/>
          </p:nvPr>
        </p:nvSpPr>
        <p:spPr>
          <a:xfrm>
            <a:off x="837996" y="1825625"/>
            <a:ext cx="10512862"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7981" y="6356379"/>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fontAlgn="auto">
              <a:spcBef>
                <a:spcPts val="0"/>
              </a:spcBef>
              <a:spcAft>
                <a:spcPts val="0"/>
              </a:spcAft>
            </a:pPr>
            <a:fld id="{AEDC534B-5F7E-4CF7-8EDB-478AC5BDFBC6}" type="datetime1">
              <a:rPr lang="en-US" smtClean="0">
                <a:solidFill>
                  <a:srgbClr val="FFFFFF">
                    <a:tint val="75000"/>
                  </a:srgbClr>
                </a:solidFill>
                <a:latin typeface="Proxima Nova Soft"/>
              </a:rPr>
              <a:pPr defTabSz="914126" fontAlgn="auto">
                <a:spcBef>
                  <a:spcPts val="0"/>
                </a:spcBef>
                <a:spcAft>
                  <a:spcPts val="0"/>
                </a:spcAft>
              </a:pPr>
              <a:t>8/30/2018</a:t>
            </a:fld>
            <a:endParaRPr lang="en-US">
              <a:solidFill>
                <a:srgbClr val="FFFFFF">
                  <a:tint val="75000"/>
                </a:srgbClr>
              </a:solidFill>
              <a:latin typeface="Proxima Nova Soft"/>
            </a:endParaRPr>
          </a:p>
        </p:txBody>
      </p:sp>
      <p:sp>
        <p:nvSpPr>
          <p:cNvPr id="5" name="Footer Placeholder 4"/>
          <p:cNvSpPr>
            <a:spLocks noGrp="1"/>
          </p:cNvSpPr>
          <p:nvPr>
            <p:ph type="ftr" sz="quarter" idx="3"/>
          </p:nvPr>
        </p:nvSpPr>
        <p:spPr>
          <a:xfrm>
            <a:off x="7358439" y="6366933"/>
            <a:ext cx="3735649" cy="491068"/>
          </a:xfrm>
          <a:prstGeom prst="rect">
            <a:avLst/>
          </a:prstGeom>
        </p:spPr>
        <p:txBody>
          <a:bodyPr vert="horz" lIns="0" tIns="0" rIns="0" bIns="0" rtlCol="0" anchor="ctr"/>
          <a:lstStyle>
            <a:lvl1pPr algn="r">
              <a:defRPr sz="900" b="0">
                <a:solidFill>
                  <a:schemeClr val="tx1">
                    <a:tint val="75000"/>
                    <a:alpha val="50000"/>
                  </a:schemeClr>
                </a:solidFill>
              </a:defRPr>
            </a:lvl1pPr>
          </a:lstStyle>
          <a:p>
            <a:pPr defTabSz="914126" fontAlgn="auto">
              <a:spcBef>
                <a:spcPts val="0"/>
              </a:spcBef>
              <a:spcAft>
                <a:spcPts val="0"/>
              </a:spcAft>
            </a:pPr>
            <a:r>
              <a:rPr lang="en-US" smtClean="0">
                <a:solidFill>
                  <a:srgbClr val="FFFFFF">
                    <a:tint val="75000"/>
                    <a:alpha val="50000"/>
                  </a:srgbClr>
                </a:solidFill>
                <a:latin typeface="Proxima Nova Soft"/>
              </a:rPr>
              <a:t>Converting your business from Good to Great.</a:t>
            </a:r>
            <a:endParaRPr lang="en-US">
              <a:solidFill>
                <a:srgbClr val="FFFFFF">
                  <a:tint val="75000"/>
                  <a:alpha val="50000"/>
                </a:srgbClr>
              </a:solidFill>
              <a:latin typeface="Proxima Nova Soft"/>
            </a:endParaRPr>
          </a:p>
        </p:txBody>
      </p:sp>
      <p:sp>
        <p:nvSpPr>
          <p:cNvPr id="2" name="Title Placeholder 1"/>
          <p:cNvSpPr>
            <a:spLocks noGrp="1"/>
          </p:cNvSpPr>
          <p:nvPr>
            <p:ph type="title"/>
          </p:nvPr>
        </p:nvSpPr>
        <p:spPr>
          <a:xfrm>
            <a:off x="681868" y="333397"/>
            <a:ext cx="10559416" cy="593682"/>
          </a:xfrm>
          <a:prstGeom prst="rect">
            <a:avLst/>
          </a:prstGeom>
        </p:spPr>
        <p:txBody>
          <a:bodyPr vert="horz" lIns="0" tIns="0" rIns="0" bIns="0" rtlCol="0" anchor="ctr">
            <a:noAutofit/>
          </a:bodyPr>
          <a:lstStyle/>
          <a:p>
            <a:r>
              <a:rPr lang="en-US" dirty="0" smtClean="0"/>
              <a:t>Insert Title Here</a:t>
            </a:r>
            <a:endParaRPr lang="en-US" dirty="0"/>
          </a:p>
        </p:txBody>
      </p:sp>
      <p:pic>
        <p:nvPicPr>
          <p:cNvPr id="9" name="Picture 8"/>
          <p:cNvPicPr>
            <a:picLocks noChangeAspect="1"/>
          </p:cNvPicPr>
          <p:nvPr userDrawn="1"/>
        </p:nvPicPr>
        <p:blipFill rotWithShape="1">
          <a:blip r:embed="rId5"/>
          <a:srcRect t="3194" r="12894" b="4437"/>
          <a:stretch/>
        </p:blipFill>
        <p:spPr>
          <a:xfrm>
            <a:off x="8880450" y="0"/>
            <a:ext cx="3308395" cy="1260476"/>
          </a:xfrm>
          <a:prstGeom prst="rect">
            <a:avLst/>
          </a:prstGeom>
        </p:spPr>
      </p:pic>
      <p:pic>
        <p:nvPicPr>
          <p:cNvPr id="46" name="Picture 45"/>
          <p:cNvPicPr>
            <a:picLocks noChangeAspect="1"/>
          </p:cNvPicPr>
          <p:nvPr userDrawn="1"/>
        </p:nvPicPr>
        <p:blipFill rotWithShape="1">
          <a:blip r:embed="rId6"/>
          <a:srcRect l="14818"/>
          <a:stretch/>
        </p:blipFill>
        <p:spPr>
          <a:xfrm>
            <a:off x="2" y="541087"/>
            <a:ext cx="700893" cy="719390"/>
          </a:xfrm>
          <a:prstGeom prst="rect">
            <a:avLst/>
          </a:prstGeom>
        </p:spPr>
      </p:pic>
      <p:grpSp>
        <p:nvGrpSpPr>
          <p:cNvPr id="12" name="Group 11"/>
          <p:cNvGrpSpPr/>
          <p:nvPr userDrawn="1"/>
        </p:nvGrpSpPr>
        <p:grpSpPr>
          <a:xfrm>
            <a:off x="11361747" y="6096021"/>
            <a:ext cx="483961" cy="762001"/>
            <a:chOff x="10882581" y="5726430"/>
            <a:chExt cx="718869" cy="1131570"/>
          </a:xfrm>
        </p:grpSpPr>
        <p:sp>
          <p:nvSpPr>
            <p:cNvPr id="13" name="Rectangle 12"/>
            <p:cNvSpPr/>
            <p:nvPr/>
          </p:nvSpPr>
          <p:spPr>
            <a:xfrm>
              <a:off x="10882581" y="5726430"/>
              <a:ext cx="718869" cy="1131570"/>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AU" sz="1799" b="0" i="0" u="none" strike="noStrike" kern="1200" cap="none" spc="0" normalizeH="0" baseline="0" noProof="0">
                <a:ln>
                  <a:noFill/>
                </a:ln>
                <a:solidFill>
                  <a:srgbClr val="3B3B3B"/>
                </a:solidFill>
                <a:effectLst/>
                <a:uLnTx/>
                <a:uFillTx/>
                <a:latin typeface="Proxima Nova Soft"/>
                <a:ea typeface="+mn-ea"/>
                <a:cs typeface="+mn-cs"/>
              </a:endParaRPr>
            </a:p>
          </p:txBody>
        </p:sp>
        <p:pic>
          <p:nvPicPr>
            <p:cNvPr id="1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618" t="33702" r="38002" b="48643"/>
            <a:stretch/>
          </p:blipFill>
          <p:spPr bwMode="auto">
            <a:xfrm>
              <a:off x="10882581" y="6160916"/>
              <a:ext cx="718869" cy="697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03831594"/>
      </p:ext>
    </p:extLst>
  </p:cSld>
  <p:clrMap bg1="lt1" tx1="dk1" bg2="lt2" tx2="dk2" accent1="accent1" accent2="accent2" accent3="accent3" accent4="accent4" accent5="accent5" accent6="accent6" hlink="hlink" folHlink="folHlink"/>
  <p:sldLayoutIdLst>
    <p:sldLayoutId id="2147484179" r:id="rId1"/>
    <p:sldLayoutId id="2147484180"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hf hdr="0" dt="0"/>
  <p:txStyles>
    <p:titleStyle>
      <a:lvl1pPr algn="l" defTabSz="914126" rtl="0" eaLnBrk="1" latinLnBrk="0" hangingPunct="1">
        <a:lnSpc>
          <a:spcPts val="4199"/>
        </a:lnSpc>
        <a:spcBef>
          <a:spcPct val="0"/>
        </a:spcBef>
        <a:buNone/>
        <a:defRPr sz="3199" b="1" kern="1200">
          <a:solidFill>
            <a:schemeClr val="tx2"/>
          </a:solidFill>
          <a:latin typeface="+mj-lt"/>
          <a:ea typeface="+mj-ea"/>
          <a:cs typeface="+mj-cs"/>
        </a:defRPr>
      </a:lvl1pPr>
    </p:titleStyle>
    <p:bodyStyle>
      <a:lvl1pPr marL="0" indent="0" algn="l" defTabSz="914126" rtl="0" eaLnBrk="1" latinLnBrk="0" hangingPunct="1">
        <a:lnSpc>
          <a:spcPct val="90000"/>
        </a:lnSpc>
        <a:spcBef>
          <a:spcPts val="1000"/>
        </a:spcBef>
        <a:buFont typeface="Arial" panose="020B0604020202020204" pitchFamily="34" charset="0"/>
        <a:buNone/>
        <a:defRPr sz="27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2399" kern="1200">
          <a:solidFill>
            <a:schemeClr val="tx1"/>
          </a:solidFill>
          <a:latin typeface="+mn-lt"/>
          <a:ea typeface="+mn-ea"/>
          <a:cs typeface="+mn-cs"/>
        </a:defRPr>
      </a:lvl2pPr>
      <a:lvl3pPr marL="914126" indent="0" algn="l" defTabSz="914126" rtl="0" eaLnBrk="1" latinLnBrk="0" hangingPunct="1">
        <a:lnSpc>
          <a:spcPct val="90000"/>
        </a:lnSpc>
        <a:spcBef>
          <a:spcPts val="500"/>
        </a:spcBef>
        <a:buFont typeface="Arial" panose="020B0604020202020204" pitchFamily="34" charset="0"/>
        <a:buNone/>
        <a:defRPr sz="1999" kern="1200">
          <a:solidFill>
            <a:schemeClr val="tx1"/>
          </a:solidFill>
          <a:latin typeface="+mn-lt"/>
          <a:ea typeface="+mn-ea"/>
          <a:cs typeface="+mn-cs"/>
        </a:defRPr>
      </a:lvl3pPr>
      <a:lvl4pPr marL="1371189"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4pPr>
      <a:lvl5pPr marL="1828251"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375">
          <p15:clr>
            <a:srgbClr val="F26B43"/>
          </p15:clr>
        </p15:guide>
        <p15:guide id="2" pos="38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1218882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AU" sz="1799" b="0" i="0" u="none" strike="noStrike" kern="1200" cap="none" spc="0" normalizeH="0" baseline="0" noProof="0">
              <a:ln>
                <a:noFill/>
              </a:ln>
              <a:solidFill>
                <a:prstClr val="white"/>
              </a:solidFill>
              <a:effectLst/>
              <a:uLnTx/>
              <a:uFillTx/>
              <a:latin typeface="Proxima Nova Soft"/>
              <a:ea typeface="+mn-ea"/>
              <a:cs typeface="+mn-cs"/>
            </a:endParaRPr>
          </a:p>
        </p:txBody>
      </p:sp>
      <p:sp>
        <p:nvSpPr>
          <p:cNvPr id="2" name="Title Placeholder 1"/>
          <p:cNvSpPr>
            <a:spLocks noGrp="1"/>
          </p:cNvSpPr>
          <p:nvPr>
            <p:ph type="title"/>
          </p:nvPr>
        </p:nvSpPr>
        <p:spPr>
          <a:xfrm>
            <a:off x="837990" y="365127"/>
            <a:ext cx="10512862"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7990" y="1825625"/>
            <a:ext cx="10512862"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984288369"/>
      </p:ext>
    </p:extLst>
  </p:cSld>
  <p:clrMap bg1="lt1" tx1="dk1" bg2="lt2" tx2="dk2" accent1="accent1" accent2="accent2" accent3="accent3" accent4="accent4" accent5="accent5" accent6="accent6" hlink="hlink" folHlink="folHlink"/>
  <p:sldLayoutIdLst>
    <p:sldLayoutId id="2147484182" r:id="rId1"/>
  </p:sldLayoutIdLst>
  <p:txStyles>
    <p:titleStyle>
      <a:lvl1pPr algn="l" defTabSz="914126" rtl="0" eaLnBrk="1" latinLnBrk="0" hangingPunct="1">
        <a:lnSpc>
          <a:spcPct val="90000"/>
        </a:lnSpc>
        <a:spcBef>
          <a:spcPct val="0"/>
        </a:spcBef>
        <a:buNone/>
        <a:defRPr sz="4399" kern="1200">
          <a:solidFill>
            <a:schemeClr val="bg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bg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bg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bg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bg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bg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36589" y="45723"/>
            <a:ext cx="10891836" cy="1079022"/>
          </a:xfrm>
          <a:prstGeom prst="rect">
            <a:avLst/>
          </a:prstGeom>
        </p:spPr>
        <p:txBody>
          <a:bodyPr vert="horz" lIns="36124" tIns="45877" rIns="36124" bIns="45877" rtlCol="0" anchor="b">
            <a:normAutofit/>
          </a:bodyPr>
          <a:lstStyle/>
          <a:p>
            <a:r>
              <a:rPr lang="en-AU" noProof="0" dirty="0" smtClean="0"/>
              <a:t>Click to edit Master title style</a:t>
            </a:r>
            <a:endParaRPr lang="en-GB" noProof="0" dirty="0"/>
          </a:p>
        </p:txBody>
      </p:sp>
      <p:sp>
        <p:nvSpPr>
          <p:cNvPr id="14" name="AutoShape 2"/>
          <p:cNvSpPr>
            <a:spLocks noChangeAspect="1" noChangeArrowheads="1" noTextEdit="1"/>
          </p:cNvSpPr>
          <p:nvPr/>
        </p:nvSpPr>
        <p:spPr bwMode="auto">
          <a:xfrm>
            <a:off x="9755295" y="6291559"/>
            <a:ext cx="1220999" cy="259080"/>
          </a:xfrm>
          <a:prstGeom prst="rect">
            <a:avLst/>
          </a:prstGeom>
          <a:noFill/>
          <a:ln w="9525">
            <a:noFill/>
            <a:miter lim="800000"/>
            <a:headEnd/>
            <a:tailEnd/>
          </a:ln>
        </p:spPr>
        <p:txBody>
          <a:bodyPr vert="horz" wrap="square" lIns="117193" tIns="58596" rIns="117193" bIns="5859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Franklin Gothic Medium"/>
              <a:ea typeface="+mn-ea"/>
              <a:cs typeface="+mn-cs"/>
            </a:endParaRPr>
          </a:p>
        </p:txBody>
      </p:sp>
      <p:pic>
        <p:nvPicPr>
          <p:cNvPr id="6" name="Picture 5" descr="SCA_engaging_horiz_logo_white.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9543411" y="6282442"/>
            <a:ext cx="1985014" cy="471410"/>
          </a:xfrm>
          <a:prstGeom prst="rect">
            <a:avLst/>
          </a:prstGeom>
        </p:spPr>
      </p:pic>
      <p:sp>
        <p:nvSpPr>
          <p:cNvPr id="2" name="Text Placeholder 1"/>
          <p:cNvSpPr>
            <a:spLocks noGrp="1"/>
          </p:cNvSpPr>
          <p:nvPr>
            <p:ph type="body" idx="1"/>
          </p:nvPr>
        </p:nvSpPr>
        <p:spPr>
          <a:xfrm>
            <a:off x="636589" y="1468438"/>
            <a:ext cx="10891836" cy="4298951"/>
          </a:xfrm>
          <a:prstGeom prst="rect">
            <a:avLst/>
          </a:prstGeom>
        </p:spPr>
        <p:txBody>
          <a:bodyPr vert="horz" lIns="91440" tIns="45720" rIns="91440" bIns="45720" rtlCol="0">
            <a:normAutofit/>
          </a:bodyPr>
          <a:lstStyle/>
          <a:p>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2029706003"/>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 id="2147484288" r:id="rId13"/>
    <p:sldLayoutId id="2147484289" r:id="rId14"/>
    <p:sldLayoutId id="2147484290" r:id="rId15"/>
    <p:sldLayoutId id="2147484291" r:id="rId16"/>
    <p:sldLayoutId id="2147484292" r:id="rId17"/>
    <p:sldLayoutId id="2147484293" r:id="rId18"/>
    <p:sldLayoutId id="2147484294" r:id="rId19"/>
    <p:sldLayoutId id="2147484295" r:id="rId20"/>
    <p:sldLayoutId id="2147484296" r:id="rId21"/>
    <p:sldLayoutId id="2147484297" r:id="rId22"/>
    <p:sldLayoutId id="2147484298" r:id="rId23"/>
    <p:sldLayoutId id="2147484299" r:id="rId24"/>
    <p:sldLayoutId id="2147484300" r:id="rId25"/>
    <p:sldLayoutId id="2147484301" r:id="rId26"/>
    <p:sldLayoutId id="2147484302" r:id="rId27"/>
    <p:sldLayoutId id="2147484303" r:id="rId28"/>
  </p:sldLayoutIdLst>
  <p:transition spd="med">
    <p:fade/>
  </p:transition>
  <p:timing>
    <p:tnLst>
      <p:par>
        <p:cTn id="1" dur="indefinite" restart="never" nodeType="tmRoot"/>
      </p:par>
    </p:tnLst>
  </p:timing>
  <p:hf hdr="0" ftr="0" dt="0"/>
  <p:txStyles>
    <p:titleStyle>
      <a:lvl1pPr algn="l" defTabSz="884071" rtl="0" eaLnBrk="1" fontAlgn="base" hangingPunct="1">
        <a:lnSpc>
          <a:spcPct val="80000"/>
        </a:lnSpc>
        <a:spcBef>
          <a:spcPct val="0"/>
        </a:spcBef>
        <a:spcAft>
          <a:spcPct val="0"/>
        </a:spcAft>
        <a:defRPr sz="3400" b="0" cap="all">
          <a:solidFill>
            <a:srgbClr val="000000"/>
          </a:solidFill>
          <a:latin typeface="Franklin Gothic Medium"/>
          <a:ea typeface="+mj-ea"/>
          <a:cs typeface="Franklin Gothic Medium"/>
        </a:defRPr>
      </a:lvl1pPr>
      <a:lvl2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2pPr>
      <a:lvl3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3pPr>
      <a:lvl4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4pPr>
      <a:lvl5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5pPr>
      <a:lvl6pPr marL="458762"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6pPr>
      <a:lvl7pPr marL="917523"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7pPr>
      <a:lvl8pPr marL="1376284"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8pPr>
      <a:lvl9pPr marL="1835044"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9pPr>
    </p:titleStyle>
    <p:bodyStyle>
      <a:lvl1pPr marL="457200" marR="0" indent="-457200" algn="l" defTabSz="914400" rtl="0" eaLnBrk="1" fontAlgn="base" latinLnBrk="0" hangingPunct="1">
        <a:lnSpc>
          <a:spcPct val="100000"/>
        </a:lnSpc>
        <a:spcBef>
          <a:spcPct val="0"/>
        </a:spcBef>
        <a:spcAft>
          <a:spcPct val="0"/>
        </a:spcAft>
        <a:buClrTx/>
        <a:buSzTx/>
        <a:buFont typeface="Wingdings" charset="2"/>
        <a:buChar char="§"/>
        <a:tabLst/>
        <a:defRPr sz="2800" b="0" i="0">
          <a:solidFill>
            <a:schemeClr val="tx1"/>
          </a:solidFill>
          <a:latin typeface="Franklin Gothic Book"/>
          <a:ea typeface="+mn-ea"/>
          <a:cs typeface="Franklin Gothic Book"/>
        </a:defRPr>
      </a:lvl1pPr>
      <a:lvl2pPr marL="801662"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2pPr>
      <a:lvl3pPr marL="1260423"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3pPr>
      <a:lvl4pPr marL="1719184"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4pPr>
      <a:lvl5pPr marL="2177944" marR="0" indent="-342900" algn="l" defTabSz="914400" rtl="0" eaLnBrk="1" fontAlgn="base" latinLnBrk="0" hangingPunct="1">
        <a:lnSpc>
          <a:spcPct val="100000"/>
        </a:lnSpc>
        <a:spcBef>
          <a:spcPct val="0"/>
        </a:spcBef>
        <a:spcAft>
          <a:spcPct val="0"/>
        </a:spcAft>
        <a:buClrTx/>
        <a:buSzTx/>
        <a:buFont typeface="Wingdings" charset="2"/>
        <a:buChar char="§"/>
        <a:tabLst/>
        <a:defRPr sz="2000" b="0" i="0">
          <a:solidFill>
            <a:schemeClr val="tx1"/>
          </a:solidFill>
          <a:latin typeface="Franklin Gothic Book"/>
          <a:cs typeface="Franklin Gothic Book"/>
        </a:defRPr>
      </a:lvl5pPr>
      <a:lvl6pPr marL="2226903" indent="0" algn="l" defTabSz="884071" rtl="0" eaLnBrk="1" fontAlgn="base" hangingPunct="1">
        <a:spcBef>
          <a:spcPct val="20000"/>
        </a:spcBef>
        <a:spcAft>
          <a:spcPct val="0"/>
        </a:spcAft>
        <a:buFont typeface="Wingdings" charset="2"/>
        <a:buNone/>
        <a:defRPr sz="1800">
          <a:solidFill>
            <a:schemeClr val="tx1"/>
          </a:solidFill>
          <a:latin typeface="Arial" pitchFamily="34" charset="0"/>
          <a:cs typeface="+mn-cs"/>
        </a:defRPr>
      </a:lvl6pPr>
      <a:lvl7pPr marL="2907081" indent="-221416" algn="l" defTabSz="884071" rtl="0" eaLnBrk="1" fontAlgn="base" hangingPunct="1">
        <a:spcBef>
          <a:spcPct val="20000"/>
        </a:spcBef>
        <a:spcAft>
          <a:spcPct val="0"/>
        </a:spcAft>
        <a:buFont typeface="Wingdings" charset="2"/>
        <a:buChar char="§"/>
        <a:defRPr sz="1600">
          <a:solidFill>
            <a:schemeClr val="tx1"/>
          </a:solidFill>
          <a:latin typeface="Arial" pitchFamily="34" charset="0"/>
          <a:cs typeface="+mn-cs"/>
        </a:defRPr>
      </a:lvl7pPr>
      <a:lvl8pPr marL="3365843" indent="-221416" algn="l" defTabSz="884071" rtl="0" eaLnBrk="1" fontAlgn="base" hangingPunct="1">
        <a:spcBef>
          <a:spcPct val="20000"/>
        </a:spcBef>
        <a:spcAft>
          <a:spcPct val="0"/>
        </a:spcAft>
        <a:buChar char="»"/>
        <a:defRPr sz="1900">
          <a:solidFill>
            <a:schemeClr val="tx1"/>
          </a:solidFill>
          <a:latin typeface="Arial" pitchFamily="34" charset="0"/>
          <a:cs typeface="+mn-cs"/>
        </a:defRPr>
      </a:lvl8pPr>
      <a:lvl9pPr marL="3824601" indent="-221416" algn="l" defTabSz="884071" rtl="0" eaLnBrk="1" fontAlgn="base" hangingPunct="1">
        <a:spcBef>
          <a:spcPct val="20000"/>
        </a:spcBef>
        <a:spcAft>
          <a:spcPct val="0"/>
        </a:spcAft>
        <a:buChar char="»"/>
        <a:defRPr sz="1900">
          <a:solidFill>
            <a:schemeClr val="tx1"/>
          </a:solidFill>
          <a:latin typeface="Arial" pitchFamily="34" charset="0"/>
          <a:cs typeface="+mn-cs"/>
        </a:defRPr>
      </a:lvl9pPr>
    </p:bodyStyle>
    <p:otherStyle>
      <a:defPPr>
        <a:defRPr lang="en-US"/>
      </a:defPPr>
      <a:lvl1pPr marL="0" algn="l" defTabSz="917523" rtl="0" eaLnBrk="1" latinLnBrk="0" hangingPunct="1">
        <a:defRPr sz="1900" kern="1200">
          <a:solidFill>
            <a:schemeClr val="tx1"/>
          </a:solidFill>
          <a:latin typeface="+mn-lt"/>
          <a:ea typeface="+mn-ea"/>
          <a:cs typeface="+mn-cs"/>
        </a:defRPr>
      </a:lvl1pPr>
      <a:lvl2pPr marL="458762" algn="l" defTabSz="917523" rtl="0" eaLnBrk="1" latinLnBrk="0" hangingPunct="1">
        <a:defRPr sz="1900" kern="1200">
          <a:solidFill>
            <a:schemeClr val="tx1"/>
          </a:solidFill>
          <a:latin typeface="+mn-lt"/>
          <a:ea typeface="+mn-ea"/>
          <a:cs typeface="+mn-cs"/>
        </a:defRPr>
      </a:lvl2pPr>
      <a:lvl3pPr marL="917523" algn="l" defTabSz="917523" rtl="0" eaLnBrk="1" latinLnBrk="0" hangingPunct="1">
        <a:defRPr sz="1900" kern="1200">
          <a:solidFill>
            <a:schemeClr val="tx1"/>
          </a:solidFill>
          <a:latin typeface="+mn-lt"/>
          <a:ea typeface="+mn-ea"/>
          <a:cs typeface="+mn-cs"/>
        </a:defRPr>
      </a:lvl3pPr>
      <a:lvl4pPr marL="1376284" algn="l" defTabSz="917523" rtl="0" eaLnBrk="1" latinLnBrk="0" hangingPunct="1">
        <a:defRPr sz="1900" kern="1200">
          <a:solidFill>
            <a:schemeClr val="tx1"/>
          </a:solidFill>
          <a:latin typeface="+mn-lt"/>
          <a:ea typeface="+mn-ea"/>
          <a:cs typeface="+mn-cs"/>
        </a:defRPr>
      </a:lvl4pPr>
      <a:lvl5pPr marL="1835044" algn="l" defTabSz="917523" rtl="0" eaLnBrk="1" latinLnBrk="0" hangingPunct="1">
        <a:defRPr sz="1900" kern="1200">
          <a:solidFill>
            <a:schemeClr val="tx1"/>
          </a:solidFill>
          <a:latin typeface="+mn-lt"/>
          <a:ea typeface="+mn-ea"/>
          <a:cs typeface="+mn-cs"/>
        </a:defRPr>
      </a:lvl5pPr>
      <a:lvl6pPr marL="2293805" algn="l" defTabSz="917523" rtl="0" eaLnBrk="1" latinLnBrk="0" hangingPunct="1">
        <a:defRPr sz="1900" kern="1200">
          <a:solidFill>
            <a:schemeClr val="tx1"/>
          </a:solidFill>
          <a:latin typeface="+mn-lt"/>
          <a:ea typeface="+mn-ea"/>
          <a:cs typeface="+mn-cs"/>
        </a:defRPr>
      </a:lvl6pPr>
      <a:lvl7pPr marL="2752568" algn="l" defTabSz="917523" rtl="0" eaLnBrk="1" latinLnBrk="0" hangingPunct="1">
        <a:defRPr sz="1900" kern="1200">
          <a:solidFill>
            <a:schemeClr val="tx1"/>
          </a:solidFill>
          <a:latin typeface="+mn-lt"/>
          <a:ea typeface="+mn-ea"/>
          <a:cs typeface="+mn-cs"/>
        </a:defRPr>
      </a:lvl7pPr>
      <a:lvl8pPr marL="3211327" algn="l" defTabSz="917523" rtl="0" eaLnBrk="1" latinLnBrk="0" hangingPunct="1">
        <a:defRPr sz="1900" kern="1200">
          <a:solidFill>
            <a:schemeClr val="tx1"/>
          </a:solidFill>
          <a:latin typeface="+mn-lt"/>
          <a:ea typeface="+mn-ea"/>
          <a:cs typeface="+mn-cs"/>
        </a:defRPr>
      </a:lvl8pPr>
      <a:lvl9pPr marL="3670090" algn="l" defTabSz="917523"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36589" y="45723"/>
            <a:ext cx="10891836" cy="1079022"/>
          </a:xfrm>
          <a:prstGeom prst="rect">
            <a:avLst/>
          </a:prstGeom>
        </p:spPr>
        <p:txBody>
          <a:bodyPr vert="horz" lIns="36124" tIns="45877" rIns="36124" bIns="45877" rtlCol="0" anchor="b">
            <a:normAutofit/>
          </a:bodyPr>
          <a:lstStyle/>
          <a:p>
            <a:r>
              <a:rPr lang="en-US" noProof="0" smtClean="0"/>
              <a:t>Click to edit Master title style</a:t>
            </a:r>
            <a:endParaRPr lang="en-GB" noProof="0" dirty="0"/>
          </a:p>
        </p:txBody>
      </p:sp>
      <p:sp>
        <p:nvSpPr>
          <p:cNvPr id="14" name="AutoShape 2"/>
          <p:cNvSpPr>
            <a:spLocks noChangeAspect="1" noChangeArrowheads="1" noTextEdit="1"/>
          </p:cNvSpPr>
          <p:nvPr/>
        </p:nvSpPr>
        <p:spPr bwMode="auto">
          <a:xfrm>
            <a:off x="9755295" y="6291559"/>
            <a:ext cx="1220999" cy="259080"/>
          </a:xfrm>
          <a:prstGeom prst="rect">
            <a:avLst/>
          </a:prstGeom>
          <a:noFill/>
          <a:ln w="9525">
            <a:noFill/>
            <a:miter lim="800000"/>
            <a:headEnd/>
            <a:tailEnd/>
          </a:ln>
        </p:spPr>
        <p:txBody>
          <a:bodyPr vert="horz" wrap="square" lIns="117193" tIns="58596" rIns="117193" bIns="5859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Franklin Gothic Medium"/>
              <a:ea typeface="+mn-ea"/>
              <a:cs typeface="+mn-cs"/>
            </a:endParaRPr>
          </a:p>
        </p:txBody>
      </p:sp>
      <p:pic>
        <p:nvPicPr>
          <p:cNvPr id="6" name="Picture 5" descr="SCA_engaging_horiz_logo_white.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9543411" y="6282442"/>
            <a:ext cx="1985014" cy="471410"/>
          </a:xfrm>
          <a:prstGeom prst="rect">
            <a:avLst/>
          </a:prstGeom>
        </p:spPr>
      </p:pic>
      <p:sp>
        <p:nvSpPr>
          <p:cNvPr id="2" name="Text Placeholder 1"/>
          <p:cNvSpPr>
            <a:spLocks noGrp="1"/>
          </p:cNvSpPr>
          <p:nvPr>
            <p:ph type="body" idx="1"/>
          </p:nvPr>
        </p:nvSpPr>
        <p:spPr>
          <a:xfrm>
            <a:off x="636589" y="1468438"/>
            <a:ext cx="10891836" cy="429895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9488798"/>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 id="2147484317" r:id="rId13"/>
    <p:sldLayoutId id="2147484318" r:id="rId14"/>
    <p:sldLayoutId id="2147484319" r:id="rId15"/>
    <p:sldLayoutId id="2147484320" r:id="rId16"/>
    <p:sldLayoutId id="2147484321" r:id="rId17"/>
    <p:sldLayoutId id="2147484322" r:id="rId18"/>
    <p:sldLayoutId id="2147484323" r:id="rId19"/>
    <p:sldLayoutId id="2147484324" r:id="rId20"/>
    <p:sldLayoutId id="2147484325" r:id="rId21"/>
    <p:sldLayoutId id="2147484326" r:id="rId22"/>
    <p:sldLayoutId id="2147484327" r:id="rId23"/>
    <p:sldLayoutId id="2147484328" r:id="rId24"/>
    <p:sldLayoutId id="2147484329" r:id="rId25"/>
    <p:sldLayoutId id="2147484330" r:id="rId26"/>
    <p:sldLayoutId id="2147484331" r:id="rId27"/>
    <p:sldLayoutId id="2147484332" r:id="rId28"/>
  </p:sldLayoutIdLst>
  <p:transition spd="med">
    <p:fade/>
  </p:transition>
  <p:timing>
    <p:tnLst>
      <p:par>
        <p:cTn id="1" dur="indefinite" restart="never" nodeType="tmRoot"/>
      </p:par>
    </p:tnLst>
  </p:timing>
  <p:hf hdr="0" ftr="0" dt="0"/>
  <p:txStyles>
    <p:titleStyle>
      <a:lvl1pPr algn="l" defTabSz="884071" rtl="0" eaLnBrk="1" fontAlgn="base" hangingPunct="1">
        <a:lnSpc>
          <a:spcPct val="80000"/>
        </a:lnSpc>
        <a:spcBef>
          <a:spcPct val="0"/>
        </a:spcBef>
        <a:spcAft>
          <a:spcPct val="0"/>
        </a:spcAft>
        <a:defRPr sz="3400" b="0" cap="all">
          <a:solidFill>
            <a:srgbClr val="000000"/>
          </a:solidFill>
          <a:latin typeface="Franklin Gothic Medium"/>
          <a:ea typeface="+mj-ea"/>
          <a:cs typeface="Franklin Gothic Medium"/>
        </a:defRPr>
      </a:lvl1pPr>
      <a:lvl2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2pPr>
      <a:lvl3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3pPr>
      <a:lvl4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4pPr>
      <a:lvl5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5pPr>
      <a:lvl6pPr marL="458762"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6pPr>
      <a:lvl7pPr marL="917523"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7pPr>
      <a:lvl8pPr marL="1376284"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8pPr>
      <a:lvl9pPr marL="1835044"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9pPr>
    </p:titleStyle>
    <p:bodyStyle>
      <a:lvl1pPr marL="457200" marR="0" indent="-457200" algn="l" defTabSz="914400" rtl="0" eaLnBrk="1" fontAlgn="base" latinLnBrk="0" hangingPunct="1">
        <a:lnSpc>
          <a:spcPct val="100000"/>
        </a:lnSpc>
        <a:spcBef>
          <a:spcPct val="0"/>
        </a:spcBef>
        <a:spcAft>
          <a:spcPct val="0"/>
        </a:spcAft>
        <a:buClrTx/>
        <a:buSzTx/>
        <a:buFont typeface="Wingdings" charset="2"/>
        <a:buChar char="§"/>
        <a:tabLst/>
        <a:defRPr sz="2800" b="0" i="0">
          <a:solidFill>
            <a:schemeClr val="tx1"/>
          </a:solidFill>
          <a:latin typeface="Franklin Gothic Book"/>
          <a:ea typeface="+mn-ea"/>
          <a:cs typeface="Franklin Gothic Book"/>
        </a:defRPr>
      </a:lvl1pPr>
      <a:lvl2pPr marL="801662"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2pPr>
      <a:lvl3pPr marL="1260423"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3pPr>
      <a:lvl4pPr marL="1719184"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4pPr>
      <a:lvl5pPr marL="2177944" marR="0" indent="-342900" algn="l" defTabSz="914400" rtl="0" eaLnBrk="1" fontAlgn="base" latinLnBrk="0" hangingPunct="1">
        <a:lnSpc>
          <a:spcPct val="100000"/>
        </a:lnSpc>
        <a:spcBef>
          <a:spcPct val="0"/>
        </a:spcBef>
        <a:spcAft>
          <a:spcPct val="0"/>
        </a:spcAft>
        <a:buClrTx/>
        <a:buSzTx/>
        <a:buFont typeface="Wingdings" charset="2"/>
        <a:buChar char="§"/>
        <a:tabLst/>
        <a:defRPr sz="2000" b="0" i="0">
          <a:solidFill>
            <a:schemeClr val="tx1"/>
          </a:solidFill>
          <a:latin typeface="Franklin Gothic Book"/>
          <a:cs typeface="Franklin Gothic Book"/>
        </a:defRPr>
      </a:lvl5pPr>
      <a:lvl6pPr marL="2226903" indent="0" algn="l" defTabSz="884071" rtl="0" eaLnBrk="1" fontAlgn="base" hangingPunct="1">
        <a:spcBef>
          <a:spcPct val="20000"/>
        </a:spcBef>
        <a:spcAft>
          <a:spcPct val="0"/>
        </a:spcAft>
        <a:buFont typeface="Wingdings" charset="2"/>
        <a:buNone/>
        <a:defRPr sz="1800">
          <a:solidFill>
            <a:schemeClr val="tx1"/>
          </a:solidFill>
          <a:latin typeface="Arial" pitchFamily="34" charset="0"/>
          <a:cs typeface="+mn-cs"/>
        </a:defRPr>
      </a:lvl6pPr>
      <a:lvl7pPr marL="2907081" indent="-221416" algn="l" defTabSz="884071" rtl="0" eaLnBrk="1" fontAlgn="base" hangingPunct="1">
        <a:spcBef>
          <a:spcPct val="20000"/>
        </a:spcBef>
        <a:spcAft>
          <a:spcPct val="0"/>
        </a:spcAft>
        <a:buFont typeface="Wingdings" charset="2"/>
        <a:buChar char="§"/>
        <a:defRPr sz="1600">
          <a:solidFill>
            <a:schemeClr val="tx1"/>
          </a:solidFill>
          <a:latin typeface="Arial" pitchFamily="34" charset="0"/>
          <a:cs typeface="+mn-cs"/>
        </a:defRPr>
      </a:lvl7pPr>
      <a:lvl8pPr marL="3365843" indent="-221416" algn="l" defTabSz="884071" rtl="0" eaLnBrk="1" fontAlgn="base" hangingPunct="1">
        <a:spcBef>
          <a:spcPct val="20000"/>
        </a:spcBef>
        <a:spcAft>
          <a:spcPct val="0"/>
        </a:spcAft>
        <a:buChar char="»"/>
        <a:defRPr sz="1900">
          <a:solidFill>
            <a:schemeClr val="tx1"/>
          </a:solidFill>
          <a:latin typeface="Arial" pitchFamily="34" charset="0"/>
          <a:cs typeface="+mn-cs"/>
        </a:defRPr>
      </a:lvl8pPr>
      <a:lvl9pPr marL="3824601" indent="-221416" algn="l" defTabSz="884071" rtl="0" eaLnBrk="1" fontAlgn="base" hangingPunct="1">
        <a:spcBef>
          <a:spcPct val="20000"/>
        </a:spcBef>
        <a:spcAft>
          <a:spcPct val="0"/>
        </a:spcAft>
        <a:buChar char="»"/>
        <a:defRPr sz="1900">
          <a:solidFill>
            <a:schemeClr val="tx1"/>
          </a:solidFill>
          <a:latin typeface="Arial" pitchFamily="34" charset="0"/>
          <a:cs typeface="+mn-cs"/>
        </a:defRPr>
      </a:lvl9pPr>
    </p:bodyStyle>
    <p:otherStyle>
      <a:defPPr>
        <a:defRPr lang="en-US"/>
      </a:defPPr>
      <a:lvl1pPr marL="0" algn="l" defTabSz="917523" rtl="0" eaLnBrk="1" latinLnBrk="0" hangingPunct="1">
        <a:defRPr sz="1900" kern="1200">
          <a:solidFill>
            <a:schemeClr val="tx1"/>
          </a:solidFill>
          <a:latin typeface="+mn-lt"/>
          <a:ea typeface="+mn-ea"/>
          <a:cs typeface="+mn-cs"/>
        </a:defRPr>
      </a:lvl1pPr>
      <a:lvl2pPr marL="458762" algn="l" defTabSz="917523" rtl="0" eaLnBrk="1" latinLnBrk="0" hangingPunct="1">
        <a:defRPr sz="1900" kern="1200">
          <a:solidFill>
            <a:schemeClr val="tx1"/>
          </a:solidFill>
          <a:latin typeface="+mn-lt"/>
          <a:ea typeface="+mn-ea"/>
          <a:cs typeface="+mn-cs"/>
        </a:defRPr>
      </a:lvl2pPr>
      <a:lvl3pPr marL="917523" algn="l" defTabSz="917523" rtl="0" eaLnBrk="1" latinLnBrk="0" hangingPunct="1">
        <a:defRPr sz="1900" kern="1200">
          <a:solidFill>
            <a:schemeClr val="tx1"/>
          </a:solidFill>
          <a:latin typeface="+mn-lt"/>
          <a:ea typeface="+mn-ea"/>
          <a:cs typeface="+mn-cs"/>
        </a:defRPr>
      </a:lvl3pPr>
      <a:lvl4pPr marL="1376284" algn="l" defTabSz="917523" rtl="0" eaLnBrk="1" latinLnBrk="0" hangingPunct="1">
        <a:defRPr sz="1900" kern="1200">
          <a:solidFill>
            <a:schemeClr val="tx1"/>
          </a:solidFill>
          <a:latin typeface="+mn-lt"/>
          <a:ea typeface="+mn-ea"/>
          <a:cs typeface="+mn-cs"/>
        </a:defRPr>
      </a:lvl4pPr>
      <a:lvl5pPr marL="1835044" algn="l" defTabSz="917523" rtl="0" eaLnBrk="1" latinLnBrk="0" hangingPunct="1">
        <a:defRPr sz="1900" kern="1200">
          <a:solidFill>
            <a:schemeClr val="tx1"/>
          </a:solidFill>
          <a:latin typeface="+mn-lt"/>
          <a:ea typeface="+mn-ea"/>
          <a:cs typeface="+mn-cs"/>
        </a:defRPr>
      </a:lvl5pPr>
      <a:lvl6pPr marL="2293805" algn="l" defTabSz="917523" rtl="0" eaLnBrk="1" latinLnBrk="0" hangingPunct="1">
        <a:defRPr sz="1900" kern="1200">
          <a:solidFill>
            <a:schemeClr val="tx1"/>
          </a:solidFill>
          <a:latin typeface="+mn-lt"/>
          <a:ea typeface="+mn-ea"/>
          <a:cs typeface="+mn-cs"/>
        </a:defRPr>
      </a:lvl6pPr>
      <a:lvl7pPr marL="2752568" algn="l" defTabSz="917523" rtl="0" eaLnBrk="1" latinLnBrk="0" hangingPunct="1">
        <a:defRPr sz="1900" kern="1200">
          <a:solidFill>
            <a:schemeClr val="tx1"/>
          </a:solidFill>
          <a:latin typeface="+mn-lt"/>
          <a:ea typeface="+mn-ea"/>
          <a:cs typeface="+mn-cs"/>
        </a:defRPr>
      </a:lvl7pPr>
      <a:lvl8pPr marL="3211327" algn="l" defTabSz="917523" rtl="0" eaLnBrk="1" latinLnBrk="0" hangingPunct="1">
        <a:defRPr sz="1900" kern="1200">
          <a:solidFill>
            <a:schemeClr val="tx1"/>
          </a:solidFill>
          <a:latin typeface="+mn-lt"/>
          <a:ea typeface="+mn-ea"/>
          <a:cs typeface="+mn-cs"/>
        </a:defRPr>
      </a:lvl8pPr>
      <a:lvl9pPr marL="3670090" algn="l" defTabSz="917523"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2"/>
            </p:custDataLst>
          </p:nvPr>
        </p:nvGraphicFramePr>
        <p:xfrm>
          <a:off x="1956" y="1593"/>
          <a:ext cx="1952" cy="1587"/>
        </p:xfrm>
        <a:graphic>
          <a:graphicData uri="http://schemas.openxmlformats.org/presentationml/2006/ole">
            <mc:AlternateContent xmlns:mc="http://schemas.openxmlformats.org/markup-compatibility/2006">
              <mc:Choice xmlns:v="urn:schemas-microsoft-com:vml" Requires="v">
                <p:oleObj spid="_x0000_s1270" name="think-cell Slide" r:id="rId14" imgW="360" imgH="360" progId="TCLayout.ActiveDocument.1">
                  <p:embed/>
                </p:oleObj>
              </mc:Choice>
              <mc:Fallback>
                <p:oleObj name="think-cell Slide" r:id="rId14" imgW="360" imgH="360" progId="TCLayout.ActiveDocument.1">
                  <p:embed/>
                  <p:pic>
                    <p:nvPicPr>
                      <p:cNvPr id="15" name="Object 14"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56" y="1593"/>
                        <a:ext cx="1952"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562562" y="162000"/>
            <a:ext cx="11065179" cy="831600"/>
          </a:xfrm>
          <a:prstGeom prst="rect">
            <a:avLst/>
          </a:prstGeom>
        </p:spPr>
        <p:txBody>
          <a:bodyPr vert="horz" lIns="0" tIns="45720" rIns="0" bIns="45720" rtlCol="0" anchor="b" anchorCtr="0">
            <a:noAutofit/>
          </a:bodyPr>
          <a:lstStyle/>
          <a:p>
            <a:r>
              <a:rPr lang="en-US" noProof="0" smtClean="0"/>
              <a:t>Click to edit Master title style</a:t>
            </a:r>
            <a:endParaRPr lang="en-US" noProof="0" dirty="0"/>
          </a:p>
        </p:txBody>
      </p:sp>
      <p:sp>
        <p:nvSpPr>
          <p:cNvPr id="7" name="FooterSimple"/>
          <p:cNvSpPr/>
          <p:nvPr/>
        </p:nvSpPr>
        <p:spPr>
          <a:xfrm>
            <a:off x="562564" y="6699600"/>
            <a:ext cx="792901" cy="107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a:ea typeface="+mn-ea"/>
              <a:cs typeface="+mn-cs"/>
            </a:endParaRPr>
          </a:p>
        </p:txBody>
      </p:sp>
      <p:sp>
        <p:nvSpPr>
          <p:cNvPr id="10" name="TextBox 9"/>
          <p:cNvSpPr txBox="1"/>
          <p:nvPr/>
        </p:nvSpPr>
        <p:spPr>
          <a:xfrm>
            <a:off x="11392972" y="6674400"/>
            <a:ext cx="234400" cy="127000"/>
          </a:xfrm>
          <a:prstGeom prst="rect">
            <a:avLst/>
          </a:prstGeom>
          <a:noFill/>
          <a:ln/>
          <a:effectLst/>
        </p:spPr>
        <p:txBody>
          <a:bodyPr wrap="none" lIns="0" tIns="0" rIns="0" bIns="0" rtlCol="0">
            <a:no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fld id="{9D53E389-1311-4796-9190-1F74A8EADEA2}"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1" name="Rectangle 2"/>
          <p:cNvSpPr>
            <a:spLocks noChangeArrowheads="1"/>
          </p:cNvSpPr>
          <p:nvPr>
            <p:custDataLst>
              <p:tags r:id="rId13"/>
            </p:custDataLst>
          </p:nvPr>
        </p:nvSpPr>
        <p:spPr bwMode="gray">
          <a:xfrm>
            <a:off x="8342058" y="6642000"/>
            <a:ext cx="1924705" cy="184666"/>
          </a:xfrm>
          <a:prstGeom prst="rect">
            <a:avLst/>
          </a:prstGeom>
          <a:noFill/>
          <a:ln w="12700" algn="ctr">
            <a:noFill/>
            <a:miter lim="800000"/>
            <a:headEnd/>
            <a:tailEnd/>
          </a:ln>
        </p:spPr>
        <p:txBody>
          <a:bodyPr wrap="none" lIns="0" tIns="0" rIns="0" bIns="0">
            <a:spAutoFit/>
          </a:bodyPr>
          <a:lstStyle/>
          <a:p>
            <a:pPr marL="0" marR="0" lvl="0" indent="0" algn="ctr" defTabSz="914126"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Draft—for discussion only</a:t>
            </a:r>
            <a:endParaRPr kumimoji="0" lang="en-US" sz="12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p:txBody>
      </p:sp>
      <p:sp>
        <p:nvSpPr>
          <p:cNvPr id="13" name="Text Placeholder 12"/>
          <p:cNvSpPr>
            <a:spLocks noGrp="1"/>
          </p:cNvSpPr>
          <p:nvPr>
            <p:ph type="body" idx="1"/>
          </p:nvPr>
        </p:nvSpPr>
        <p:spPr>
          <a:xfrm>
            <a:off x="562562" y="1508760"/>
            <a:ext cx="11071204" cy="4590288"/>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Line 115"/>
          <p:cNvSpPr>
            <a:spLocks noChangeShapeType="1"/>
          </p:cNvSpPr>
          <p:nvPr/>
        </p:nvSpPr>
        <p:spPr bwMode="auto">
          <a:xfrm flipH="1">
            <a:off x="0" y="1003300"/>
            <a:ext cx="12188825" cy="0"/>
          </a:xfrm>
          <a:prstGeom prst="line">
            <a:avLst/>
          </a:prstGeom>
          <a:noFill/>
          <a:ln w="28575">
            <a:solidFill>
              <a:schemeClr val="tx2"/>
            </a:solidFill>
            <a:round/>
            <a:headEnd/>
            <a:tailEnd/>
          </a:ln>
          <a:effectLst>
            <a:outerShdw dist="25400" dir="5400000" algn="ctr" rotWithShape="0">
              <a:schemeClr val="folHlink"/>
            </a:outerShdw>
          </a:effectLst>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Date Placeholder 2"/>
          <p:cNvSpPr>
            <a:spLocks noGrp="1"/>
          </p:cNvSpPr>
          <p:nvPr>
            <p:ph type="dt" sz="half" idx="2"/>
          </p:nvPr>
        </p:nvSpPr>
        <p:spPr>
          <a:xfrm>
            <a:off x="609441" y="6356355"/>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fontAlgn="auto">
              <a:spcBef>
                <a:spcPts val="0"/>
              </a:spcBef>
              <a:spcAft>
                <a:spcPts val="0"/>
              </a:spcAft>
            </a:pPr>
            <a:fld id="{B03E10F3-3381-4A15-8FC7-B18B1B50A900}" type="datetimeFigureOut">
              <a:rPr lang="en-US" smtClean="0">
                <a:solidFill>
                  <a:srgbClr val="000000">
                    <a:tint val="75000"/>
                  </a:srgbClr>
                </a:solidFill>
                <a:latin typeface="Arial"/>
              </a:rPr>
              <a:pPr defTabSz="914126" fontAlgn="auto">
                <a:spcBef>
                  <a:spcPts val="0"/>
                </a:spcBef>
                <a:spcAft>
                  <a:spcPts val="0"/>
                </a:spcAft>
              </a:pPr>
              <a:t>8/30/2018</a:t>
            </a:fld>
            <a:endParaRPr lang="en-US">
              <a:solidFill>
                <a:srgbClr val="000000">
                  <a:tint val="75000"/>
                </a:srgbClr>
              </a:solidFill>
              <a:latin typeface="Arial"/>
            </a:endParaRPr>
          </a:p>
        </p:txBody>
      </p:sp>
      <p:sp>
        <p:nvSpPr>
          <p:cNvPr id="4" name="Footer Placeholder 3"/>
          <p:cNvSpPr>
            <a:spLocks noGrp="1"/>
          </p:cNvSpPr>
          <p:nvPr>
            <p:ph type="ftr" sz="quarter" idx="3"/>
          </p:nvPr>
        </p:nvSpPr>
        <p:spPr>
          <a:xfrm>
            <a:off x="4164515" y="6356355"/>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fontAlgn="auto">
              <a:spcBef>
                <a:spcPts val="0"/>
              </a:spcBef>
              <a:spcAft>
                <a:spcPts val="0"/>
              </a:spcAft>
            </a:pPr>
            <a:endParaRPr lang="en-US">
              <a:solidFill>
                <a:srgbClr val="000000">
                  <a:tint val="75000"/>
                </a:srgbClr>
              </a:solidFill>
              <a:latin typeface="Arial"/>
            </a:endParaRPr>
          </a:p>
        </p:txBody>
      </p:sp>
      <p:sp>
        <p:nvSpPr>
          <p:cNvPr id="5" name="Slide Number Placeholder 4"/>
          <p:cNvSpPr>
            <a:spLocks noGrp="1"/>
          </p:cNvSpPr>
          <p:nvPr>
            <p:ph type="sldNum" sz="quarter" idx="4"/>
          </p:nvPr>
        </p:nvSpPr>
        <p:spPr>
          <a:xfrm>
            <a:off x="8735325" y="6356355"/>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fontAlgn="auto">
              <a:spcBef>
                <a:spcPts val="0"/>
              </a:spcBef>
              <a:spcAft>
                <a:spcPts val="0"/>
              </a:spcAft>
            </a:pPr>
            <a:fld id="{E81F935C-C222-4D9B-8E5C-763274245463}" type="slidenum">
              <a:rPr lang="en-US" smtClean="0">
                <a:solidFill>
                  <a:srgbClr val="000000">
                    <a:tint val="75000"/>
                  </a:srgbClr>
                </a:solidFill>
                <a:latin typeface="Arial"/>
              </a:rPr>
              <a:pPr defTabSz="914126" fontAlgn="auto">
                <a:spcBef>
                  <a:spcPts val="0"/>
                </a:spcBef>
                <a:spcAft>
                  <a:spcPts val="0"/>
                </a:spcAft>
              </a:pPr>
              <a:t>‹#›</a:t>
            </a:fld>
            <a:endParaRPr lang="en-US">
              <a:solidFill>
                <a:srgbClr val="000000">
                  <a:tint val="75000"/>
                </a:srgbClr>
              </a:solidFill>
              <a:latin typeface="Arial"/>
            </a:endParaRPr>
          </a:p>
        </p:txBody>
      </p:sp>
    </p:spTree>
    <p:extLst>
      <p:ext uri="{BB962C8B-B14F-4D97-AF65-F5344CB8AC3E}">
        <p14:creationId xmlns:p14="http://schemas.microsoft.com/office/powerpoint/2010/main" val="2710491260"/>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Lst>
  <p:timing>
    <p:tnLst>
      <p:par>
        <p:cTn id="1" dur="indefinite" restart="never" nodeType="tmRoot"/>
      </p:par>
    </p:tnLst>
  </p:timing>
  <p:txStyles>
    <p:titleStyle>
      <a:lvl1pPr algn="l" defTabSz="914126" rtl="0" eaLnBrk="1" latinLnBrk="0" hangingPunct="1">
        <a:spcBef>
          <a:spcPct val="0"/>
        </a:spcBef>
        <a:buNone/>
        <a:defRPr sz="2399" b="1" kern="1200">
          <a:solidFill>
            <a:schemeClr val="tx2"/>
          </a:solidFill>
          <a:latin typeface="+mj-lt"/>
          <a:ea typeface="+mj-ea"/>
          <a:cs typeface="+mj-cs"/>
        </a:defRPr>
      </a:lvl1pPr>
    </p:titleStyle>
    <p:bodyStyle>
      <a:lvl1pPr marL="0" indent="0" algn="l" defTabSz="914126" rtl="0" eaLnBrk="1" latinLnBrk="0" hangingPunct="1">
        <a:spcBef>
          <a:spcPts val="384"/>
        </a:spcBef>
        <a:buFontTx/>
        <a:buNone/>
        <a:defRPr sz="1600" b="1" kern="1200">
          <a:solidFill>
            <a:schemeClr val="tx1"/>
          </a:solidFill>
          <a:latin typeface="+mn-lt"/>
          <a:ea typeface="+mn-ea"/>
          <a:cs typeface="+mn-cs"/>
        </a:defRPr>
      </a:lvl1pPr>
      <a:lvl2pPr marL="457063" indent="-228531"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126" indent="-228531"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950" indent="-233292"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370" indent="-230119"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2"/>
            </p:custDataLst>
          </p:nvPr>
        </p:nvGraphicFramePr>
        <p:xfrm>
          <a:off x="1956" y="1593"/>
          <a:ext cx="1952" cy="1587"/>
        </p:xfrm>
        <a:graphic>
          <a:graphicData uri="http://schemas.openxmlformats.org/presentationml/2006/ole">
            <mc:AlternateContent xmlns:mc="http://schemas.openxmlformats.org/markup-compatibility/2006">
              <mc:Choice xmlns:v="urn:schemas-microsoft-com:vml" Requires="v">
                <p:oleObj spid="_x0000_s3318" name="think-cell Slide" r:id="rId14" imgW="360" imgH="360" progId="TCLayout.ActiveDocument.1">
                  <p:embed/>
                </p:oleObj>
              </mc:Choice>
              <mc:Fallback>
                <p:oleObj name="think-cell Slide" r:id="rId14" imgW="360" imgH="360" progId="TCLayout.ActiveDocument.1">
                  <p:embed/>
                  <p:pic>
                    <p:nvPicPr>
                      <p:cNvPr id="15" name="Object 14"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56" y="1593"/>
                        <a:ext cx="1952"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562562" y="162000"/>
            <a:ext cx="11065179" cy="831600"/>
          </a:xfrm>
          <a:prstGeom prst="rect">
            <a:avLst/>
          </a:prstGeom>
        </p:spPr>
        <p:txBody>
          <a:bodyPr vert="horz" lIns="0" tIns="45720" rIns="0" bIns="45720" rtlCol="0" anchor="b" anchorCtr="0">
            <a:noAutofit/>
          </a:bodyPr>
          <a:lstStyle/>
          <a:p>
            <a:r>
              <a:rPr lang="en-US" noProof="0" smtClean="0"/>
              <a:t>Click to edit Master title style</a:t>
            </a:r>
            <a:endParaRPr lang="en-US" noProof="0" dirty="0"/>
          </a:p>
        </p:txBody>
      </p:sp>
      <p:sp>
        <p:nvSpPr>
          <p:cNvPr id="7" name="FooterSimple"/>
          <p:cNvSpPr/>
          <p:nvPr/>
        </p:nvSpPr>
        <p:spPr>
          <a:xfrm>
            <a:off x="562564" y="6699600"/>
            <a:ext cx="792901" cy="107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a:ea typeface="+mn-ea"/>
              <a:cs typeface="+mn-cs"/>
            </a:endParaRPr>
          </a:p>
        </p:txBody>
      </p:sp>
      <p:sp>
        <p:nvSpPr>
          <p:cNvPr id="10" name="TextBox 9"/>
          <p:cNvSpPr txBox="1"/>
          <p:nvPr/>
        </p:nvSpPr>
        <p:spPr>
          <a:xfrm>
            <a:off x="11392972" y="6674400"/>
            <a:ext cx="234400" cy="127000"/>
          </a:xfrm>
          <a:prstGeom prst="rect">
            <a:avLst/>
          </a:prstGeom>
          <a:noFill/>
          <a:ln/>
          <a:effectLst/>
        </p:spPr>
        <p:txBody>
          <a:bodyPr wrap="none" lIns="0" tIns="0" rIns="0" bIns="0" rtlCol="0">
            <a:no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fld id="{9D53E389-1311-4796-9190-1F74A8EADEA2}"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1" name="Rectangle 2"/>
          <p:cNvSpPr>
            <a:spLocks noChangeArrowheads="1"/>
          </p:cNvSpPr>
          <p:nvPr>
            <p:custDataLst>
              <p:tags r:id="rId13"/>
            </p:custDataLst>
          </p:nvPr>
        </p:nvSpPr>
        <p:spPr bwMode="gray">
          <a:xfrm>
            <a:off x="8342058" y="6642000"/>
            <a:ext cx="1924705" cy="184666"/>
          </a:xfrm>
          <a:prstGeom prst="rect">
            <a:avLst/>
          </a:prstGeom>
          <a:noFill/>
          <a:ln w="12700" algn="ctr">
            <a:noFill/>
            <a:miter lim="800000"/>
            <a:headEnd/>
            <a:tailEnd/>
          </a:ln>
        </p:spPr>
        <p:txBody>
          <a:bodyPr wrap="none" lIns="0" tIns="0" rIns="0" bIns="0">
            <a:spAutoFit/>
          </a:bodyPr>
          <a:lstStyle/>
          <a:p>
            <a:pPr marL="0" marR="0" lvl="0" indent="0" algn="ctr" defTabSz="914126"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Draft—for discussion only</a:t>
            </a:r>
            <a:endParaRPr kumimoji="0" lang="en-US" sz="12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p:txBody>
      </p:sp>
      <p:sp>
        <p:nvSpPr>
          <p:cNvPr id="13" name="Text Placeholder 12"/>
          <p:cNvSpPr>
            <a:spLocks noGrp="1"/>
          </p:cNvSpPr>
          <p:nvPr>
            <p:ph type="body" idx="1"/>
          </p:nvPr>
        </p:nvSpPr>
        <p:spPr>
          <a:xfrm>
            <a:off x="562562" y="1508760"/>
            <a:ext cx="11071204" cy="4590288"/>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Line 115"/>
          <p:cNvSpPr>
            <a:spLocks noChangeShapeType="1"/>
          </p:cNvSpPr>
          <p:nvPr/>
        </p:nvSpPr>
        <p:spPr bwMode="auto">
          <a:xfrm flipH="1">
            <a:off x="0" y="1003300"/>
            <a:ext cx="12188825" cy="0"/>
          </a:xfrm>
          <a:prstGeom prst="line">
            <a:avLst/>
          </a:prstGeom>
          <a:noFill/>
          <a:ln w="28575">
            <a:solidFill>
              <a:schemeClr val="tx2"/>
            </a:solidFill>
            <a:round/>
            <a:headEnd/>
            <a:tailEnd/>
          </a:ln>
          <a:effectLst>
            <a:outerShdw dist="25400" dir="5400000" algn="ctr" rotWithShape="0">
              <a:schemeClr val="folHlink"/>
            </a:outerShdw>
          </a:effectLst>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Date Placeholder 2"/>
          <p:cNvSpPr>
            <a:spLocks noGrp="1"/>
          </p:cNvSpPr>
          <p:nvPr>
            <p:ph type="dt" sz="half" idx="2"/>
          </p:nvPr>
        </p:nvSpPr>
        <p:spPr>
          <a:xfrm>
            <a:off x="609441" y="6356355"/>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fontAlgn="auto">
              <a:spcBef>
                <a:spcPts val="0"/>
              </a:spcBef>
              <a:spcAft>
                <a:spcPts val="0"/>
              </a:spcAft>
            </a:pPr>
            <a:fld id="{B03E10F3-3381-4A15-8FC7-B18B1B50A900}" type="datetimeFigureOut">
              <a:rPr lang="en-US" smtClean="0">
                <a:solidFill>
                  <a:srgbClr val="000000">
                    <a:tint val="75000"/>
                  </a:srgbClr>
                </a:solidFill>
                <a:latin typeface="Arial"/>
              </a:rPr>
              <a:pPr defTabSz="914126" fontAlgn="auto">
                <a:spcBef>
                  <a:spcPts val="0"/>
                </a:spcBef>
                <a:spcAft>
                  <a:spcPts val="0"/>
                </a:spcAft>
              </a:pPr>
              <a:t>8/30/2018</a:t>
            </a:fld>
            <a:endParaRPr lang="en-US">
              <a:solidFill>
                <a:srgbClr val="000000">
                  <a:tint val="75000"/>
                </a:srgbClr>
              </a:solidFill>
              <a:latin typeface="Arial"/>
            </a:endParaRPr>
          </a:p>
        </p:txBody>
      </p:sp>
      <p:sp>
        <p:nvSpPr>
          <p:cNvPr id="4" name="Footer Placeholder 3"/>
          <p:cNvSpPr>
            <a:spLocks noGrp="1"/>
          </p:cNvSpPr>
          <p:nvPr>
            <p:ph type="ftr" sz="quarter" idx="3"/>
          </p:nvPr>
        </p:nvSpPr>
        <p:spPr>
          <a:xfrm>
            <a:off x="4164515" y="6356355"/>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fontAlgn="auto">
              <a:spcBef>
                <a:spcPts val="0"/>
              </a:spcBef>
              <a:spcAft>
                <a:spcPts val="0"/>
              </a:spcAft>
            </a:pPr>
            <a:endParaRPr lang="en-US">
              <a:solidFill>
                <a:srgbClr val="000000">
                  <a:tint val="75000"/>
                </a:srgbClr>
              </a:solidFill>
              <a:latin typeface="Arial"/>
            </a:endParaRPr>
          </a:p>
        </p:txBody>
      </p:sp>
      <p:sp>
        <p:nvSpPr>
          <p:cNvPr id="5" name="Slide Number Placeholder 4"/>
          <p:cNvSpPr>
            <a:spLocks noGrp="1"/>
          </p:cNvSpPr>
          <p:nvPr>
            <p:ph type="sldNum" sz="quarter" idx="4"/>
          </p:nvPr>
        </p:nvSpPr>
        <p:spPr>
          <a:xfrm>
            <a:off x="8735325" y="6356355"/>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fontAlgn="auto">
              <a:spcBef>
                <a:spcPts val="0"/>
              </a:spcBef>
              <a:spcAft>
                <a:spcPts val="0"/>
              </a:spcAft>
            </a:pPr>
            <a:fld id="{E81F935C-C222-4D9B-8E5C-763274245463}" type="slidenum">
              <a:rPr lang="en-US" smtClean="0">
                <a:solidFill>
                  <a:srgbClr val="000000">
                    <a:tint val="75000"/>
                  </a:srgbClr>
                </a:solidFill>
                <a:latin typeface="Arial"/>
              </a:rPr>
              <a:pPr defTabSz="914126" fontAlgn="auto">
                <a:spcBef>
                  <a:spcPts val="0"/>
                </a:spcBef>
                <a:spcAft>
                  <a:spcPts val="0"/>
                </a:spcAft>
              </a:pPr>
              <a:t>‹#›</a:t>
            </a:fld>
            <a:endParaRPr lang="en-US">
              <a:solidFill>
                <a:srgbClr val="000000">
                  <a:tint val="75000"/>
                </a:srgbClr>
              </a:solidFill>
              <a:latin typeface="Arial"/>
            </a:endParaRPr>
          </a:p>
        </p:txBody>
      </p:sp>
    </p:spTree>
    <p:extLst>
      <p:ext uri="{BB962C8B-B14F-4D97-AF65-F5344CB8AC3E}">
        <p14:creationId xmlns:p14="http://schemas.microsoft.com/office/powerpoint/2010/main" val="3493740460"/>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Lst>
  <p:timing>
    <p:tnLst>
      <p:par>
        <p:cTn id="1" dur="indefinite" restart="never" nodeType="tmRoot"/>
      </p:par>
    </p:tnLst>
  </p:timing>
  <p:txStyles>
    <p:titleStyle>
      <a:lvl1pPr algn="l" defTabSz="914126" rtl="0" eaLnBrk="1" latinLnBrk="0" hangingPunct="1">
        <a:spcBef>
          <a:spcPct val="0"/>
        </a:spcBef>
        <a:buNone/>
        <a:defRPr sz="2399" b="1" kern="1200">
          <a:solidFill>
            <a:schemeClr val="tx2"/>
          </a:solidFill>
          <a:latin typeface="+mj-lt"/>
          <a:ea typeface="+mj-ea"/>
          <a:cs typeface="+mj-cs"/>
        </a:defRPr>
      </a:lvl1pPr>
    </p:titleStyle>
    <p:bodyStyle>
      <a:lvl1pPr marL="0" indent="0" algn="l" defTabSz="914126" rtl="0" eaLnBrk="1" latinLnBrk="0" hangingPunct="1">
        <a:spcBef>
          <a:spcPts val="384"/>
        </a:spcBef>
        <a:buFontTx/>
        <a:buNone/>
        <a:defRPr sz="1600" b="1" kern="1200">
          <a:solidFill>
            <a:schemeClr val="tx1"/>
          </a:solidFill>
          <a:latin typeface="+mn-lt"/>
          <a:ea typeface="+mn-ea"/>
          <a:cs typeface="+mn-cs"/>
        </a:defRPr>
      </a:lvl1pPr>
      <a:lvl2pPr marL="457063" indent="-228531"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126" indent="-228531"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950" indent="-233292"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370" indent="-230119"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2"/>
            </p:custDataLst>
          </p:nvPr>
        </p:nvGraphicFramePr>
        <p:xfrm>
          <a:off x="1956" y="1593"/>
          <a:ext cx="1952" cy="1587"/>
        </p:xfrm>
        <a:graphic>
          <a:graphicData uri="http://schemas.openxmlformats.org/presentationml/2006/ole">
            <mc:AlternateContent xmlns:mc="http://schemas.openxmlformats.org/markup-compatibility/2006">
              <mc:Choice xmlns:v="urn:schemas-microsoft-com:vml" Requires="v">
                <p:oleObj spid="_x0000_s5366" name="think-cell Slide" r:id="rId14" imgW="360" imgH="360" progId="TCLayout.ActiveDocument.1">
                  <p:embed/>
                </p:oleObj>
              </mc:Choice>
              <mc:Fallback>
                <p:oleObj name="think-cell Slide" r:id="rId14" imgW="360" imgH="360" progId="TCLayout.ActiveDocument.1">
                  <p:embed/>
                  <p:pic>
                    <p:nvPicPr>
                      <p:cNvPr id="15" name="Object 14"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56" y="1593"/>
                        <a:ext cx="1952"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562562" y="162000"/>
            <a:ext cx="11065179" cy="831600"/>
          </a:xfrm>
          <a:prstGeom prst="rect">
            <a:avLst/>
          </a:prstGeom>
        </p:spPr>
        <p:txBody>
          <a:bodyPr vert="horz" lIns="0" tIns="45720" rIns="0" bIns="45720" rtlCol="0" anchor="b" anchorCtr="0">
            <a:noAutofit/>
          </a:bodyPr>
          <a:lstStyle/>
          <a:p>
            <a:r>
              <a:rPr lang="en-US" noProof="0" smtClean="0"/>
              <a:t>Click to edit Master title style</a:t>
            </a:r>
            <a:endParaRPr lang="en-US" noProof="0" dirty="0"/>
          </a:p>
        </p:txBody>
      </p:sp>
      <p:sp>
        <p:nvSpPr>
          <p:cNvPr id="7" name="FooterSimple"/>
          <p:cNvSpPr/>
          <p:nvPr/>
        </p:nvSpPr>
        <p:spPr>
          <a:xfrm>
            <a:off x="562564" y="6699600"/>
            <a:ext cx="792901" cy="107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a:ea typeface="+mn-ea"/>
              <a:cs typeface="+mn-cs"/>
            </a:endParaRPr>
          </a:p>
        </p:txBody>
      </p:sp>
      <p:sp>
        <p:nvSpPr>
          <p:cNvPr id="10" name="TextBox 9"/>
          <p:cNvSpPr txBox="1"/>
          <p:nvPr/>
        </p:nvSpPr>
        <p:spPr>
          <a:xfrm>
            <a:off x="11392972" y="6674400"/>
            <a:ext cx="234400" cy="127000"/>
          </a:xfrm>
          <a:prstGeom prst="rect">
            <a:avLst/>
          </a:prstGeom>
          <a:noFill/>
          <a:ln/>
          <a:effectLst/>
        </p:spPr>
        <p:txBody>
          <a:bodyPr wrap="none" lIns="0" tIns="0" rIns="0" bIns="0" rtlCol="0">
            <a:no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fld id="{9D53E389-1311-4796-9190-1F74A8EADEA2}"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1" name="Rectangle 2"/>
          <p:cNvSpPr>
            <a:spLocks noChangeArrowheads="1"/>
          </p:cNvSpPr>
          <p:nvPr>
            <p:custDataLst>
              <p:tags r:id="rId13"/>
            </p:custDataLst>
          </p:nvPr>
        </p:nvSpPr>
        <p:spPr bwMode="gray">
          <a:xfrm>
            <a:off x="8342058" y="6642000"/>
            <a:ext cx="1924705" cy="184666"/>
          </a:xfrm>
          <a:prstGeom prst="rect">
            <a:avLst/>
          </a:prstGeom>
          <a:noFill/>
          <a:ln w="12700" algn="ctr">
            <a:noFill/>
            <a:miter lim="800000"/>
            <a:headEnd/>
            <a:tailEnd/>
          </a:ln>
        </p:spPr>
        <p:txBody>
          <a:bodyPr wrap="none" lIns="0" tIns="0" rIns="0" bIns="0">
            <a:spAutoFit/>
          </a:bodyPr>
          <a:lstStyle/>
          <a:p>
            <a:pPr marL="0" marR="0" lvl="0" indent="0" algn="ctr" defTabSz="914126"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C00000"/>
                </a:solidFill>
                <a:effectLst/>
                <a:uLnTx/>
                <a:uFillTx/>
                <a:latin typeface="Arial" pitchFamily="34" charset="0"/>
                <a:ea typeface="+mn-ea"/>
                <a:cs typeface="Arial" pitchFamily="34" charset="0"/>
              </a:rPr>
              <a:t>Draft—for discussion only</a:t>
            </a:r>
            <a:endParaRPr kumimoji="0" lang="en-US" sz="1200" b="1"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p:txBody>
      </p:sp>
      <p:sp>
        <p:nvSpPr>
          <p:cNvPr id="13" name="Text Placeholder 12"/>
          <p:cNvSpPr>
            <a:spLocks noGrp="1"/>
          </p:cNvSpPr>
          <p:nvPr>
            <p:ph type="body" idx="1"/>
          </p:nvPr>
        </p:nvSpPr>
        <p:spPr>
          <a:xfrm>
            <a:off x="562562" y="1508760"/>
            <a:ext cx="11071204" cy="4590288"/>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Line 115"/>
          <p:cNvSpPr>
            <a:spLocks noChangeShapeType="1"/>
          </p:cNvSpPr>
          <p:nvPr/>
        </p:nvSpPr>
        <p:spPr bwMode="auto">
          <a:xfrm flipH="1">
            <a:off x="0" y="1003300"/>
            <a:ext cx="12188825" cy="0"/>
          </a:xfrm>
          <a:prstGeom prst="line">
            <a:avLst/>
          </a:prstGeom>
          <a:noFill/>
          <a:ln w="28575">
            <a:solidFill>
              <a:schemeClr val="tx2"/>
            </a:solidFill>
            <a:round/>
            <a:headEnd/>
            <a:tailEnd/>
          </a:ln>
          <a:effectLst>
            <a:outerShdw dist="25400" dir="5400000" algn="ctr" rotWithShape="0">
              <a:schemeClr val="folHlink"/>
            </a:outerShdw>
          </a:effectLst>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Date Placeholder 2"/>
          <p:cNvSpPr>
            <a:spLocks noGrp="1"/>
          </p:cNvSpPr>
          <p:nvPr>
            <p:ph type="dt" sz="half" idx="2"/>
          </p:nvPr>
        </p:nvSpPr>
        <p:spPr>
          <a:xfrm>
            <a:off x="609441" y="6356355"/>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fontAlgn="auto">
              <a:spcBef>
                <a:spcPts val="0"/>
              </a:spcBef>
              <a:spcAft>
                <a:spcPts val="0"/>
              </a:spcAft>
            </a:pPr>
            <a:fld id="{B03E10F3-3381-4A15-8FC7-B18B1B50A900}" type="datetimeFigureOut">
              <a:rPr lang="en-US" smtClean="0">
                <a:solidFill>
                  <a:srgbClr val="000000">
                    <a:tint val="75000"/>
                  </a:srgbClr>
                </a:solidFill>
                <a:latin typeface="Arial"/>
              </a:rPr>
              <a:pPr defTabSz="914126" fontAlgn="auto">
                <a:spcBef>
                  <a:spcPts val="0"/>
                </a:spcBef>
                <a:spcAft>
                  <a:spcPts val="0"/>
                </a:spcAft>
              </a:pPr>
              <a:t>8/30/2018</a:t>
            </a:fld>
            <a:endParaRPr lang="en-US">
              <a:solidFill>
                <a:srgbClr val="000000">
                  <a:tint val="75000"/>
                </a:srgbClr>
              </a:solidFill>
              <a:latin typeface="Arial"/>
            </a:endParaRPr>
          </a:p>
        </p:txBody>
      </p:sp>
      <p:sp>
        <p:nvSpPr>
          <p:cNvPr id="4" name="Footer Placeholder 3"/>
          <p:cNvSpPr>
            <a:spLocks noGrp="1"/>
          </p:cNvSpPr>
          <p:nvPr>
            <p:ph type="ftr" sz="quarter" idx="3"/>
          </p:nvPr>
        </p:nvSpPr>
        <p:spPr>
          <a:xfrm>
            <a:off x="4164515" y="6356355"/>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fontAlgn="auto">
              <a:spcBef>
                <a:spcPts val="0"/>
              </a:spcBef>
              <a:spcAft>
                <a:spcPts val="0"/>
              </a:spcAft>
            </a:pPr>
            <a:endParaRPr lang="en-US">
              <a:solidFill>
                <a:srgbClr val="000000">
                  <a:tint val="75000"/>
                </a:srgbClr>
              </a:solidFill>
              <a:latin typeface="Arial"/>
            </a:endParaRPr>
          </a:p>
        </p:txBody>
      </p:sp>
      <p:sp>
        <p:nvSpPr>
          <p:cNvPr id="5" name="Slide Number Placeholder 4"/>
          <p:cNvSpPr>
            <a:spLocks noGrp="1"/>
          </p:cNvSpPr>
          <p:nvPr>
            <p:ph type="sldNum" sz="quarter" idx="4"/>
          </p:nvPr>
        </p:nvSpPr>
        <p:spPr>
          <a:xfrm>
            <a:off x="8735325" y="6356355"/>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fontAlgn="auto">
              <a:spcBef>
                <a:spcPts val="0"/>
              </a:spcBef>
              <a:spcAft>
                <a:spcPts val="0"/>
              </a:spcAft>
            </a:pPr>
            <a:fld id="{E81F935C-C222-4D9B-8E5C-763274245463}" type="slidenum">
              <a:rPr lang="en-US" smtClean="0">
                <a:solidFill>
                  <a:srgbClr val="000000">
                    <a:tint val="75000"/>
                  </a:srgbClr>
                </a:solidFill>
                <a:latin typeface="Arial"/>
              </a:rPr>
              <a:pPr defTabSz="914126" fontAlgn="auto">
                <a:spcBef>
                  <a:spcPts val="0"/>
                </a:spcBef>
                <a:spcAft>
                  <a:spcPts val="0"/>
                </a:spcAft>
              </a:pPr>
              <a:t>‹#›</a:t>
            </a:fld>
            <a:endParaRPr lang="en-US">
              <a:solidFill>
                <a:srgbClr val="000000">
                  <a:tint val="75000"/>
                </a:srgbClr>
              </a:solidFill>
              <a:latin typeface="Arial"/>
            </a:endParaRPr>
          </a:p>
        </p:txBody>
      </p:sp>
    </p:spTree>
    <p:extLst>
      <p:ext uri="{BB962C8B-B14F-4D97-AF65-F5344CB8AC3E}">
        <p14:creationId xmlns:p14="http://schemas.microsoft.com/office/powerpoint/2010/main" val="327956321"/>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Lst>
  <p:timing>
    <p:tnLst>
      <p:par>
        <p:cTn id="1" dur="indefinite" restart="never" nodeType="tmRoot"/>
      </p:par>
    </p:tnLst>
  </p:timing>
  <p:txStyles>
    <p:titleStyle>
      <a:lvl1pPr algn="l" defTabSz="914126" rtl="0" eaLnBrk="1" latinLnBrk="0" hangingPunct="1">
        <a:spcBef>
          <a:spcPct val="0"/>
        </a:spcBef>
        <a:buNone/>
        <a:defRPr sz="2399" b="1" kern="1200">
          <a:solidFill>
            <a:schemeClr val="tx2"/>
          </a:solidFill>
          <a:latin typeface="+mj-lt"/>
          <a:ea typeface="+mj-ea"/>
          <a:cs typeface="+mj-cs"/>
        </a:defRPr>
      </a:lvl1pPr>
    </p:titleStyle>
    <p:bodyStyle>
      <a:lvl1pPr marL="0" indent="0" algn="l" defTabSz="914126" rtl="0" eaLnBrk="1" latinLnBrk="0" hangingPunct="1">
        <a:spcBef>
          <a:spcPts val="384"/>
        </a:spcBef>
        <a:buFontTx/>
        <a:buNone/>
        <a:defRPr sz="1600" b="1" kern="1200">
          <a:solidFill>
            <a:schemeClr val="tx1"/>
          </a:solidFill>
          <a:latin typeface="+mn-lt"/>
          <a:ea typeface="+mn-ea"/>
          <a:cs typeface="+mn-cs"/>
        </a:defRPr>
      </a:lvl1pPr>
      <a:lvl2pPr marL="457063" indent="-228531"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126" indent="-228531"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950" indent="-233292"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370" indent="-230119" algn="l" defTabSz="91412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1.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8.xml"/><Relationship Id="rId6" Type="http://schemas.openxmlformats.org/officeDocument/2006/relationships/image" Target="../media/image55.png"/><Relationship Id="rId5" Type="http://schemas.openxmlformats.org/officeDocument/2006/relationships/hyperlink" Target="http://amandastevens.com.au/" TargetMode="Externa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 white pennant that says explore on a dark wooden floor"/>
          <p:cNvPicPr>
            <a:picLocks noChangeAspect="1" noChangeArrowheads="1"/>
          </p:cNvPicPr>
          <p:nvPr/>
        </p:nvPicPr>
        <p:blipFill rotWithShape="1">
          <a:blip r:embed="rId2">
            <a:extLst>
              <a:ext uri="{28A0092B-C50C-407E-A947-70E740481C1C}">
                <a14:useLocalDpi xmlns:a14="http://schemas.microsoft.com/office/drawing/2010/main" val="0"/>
              </a:ext>
            </a:extLst>
          </a:blip>
          <a:srcRect t="23696" r="8532"/>
          <a:stretch/>
        </p:blipFill>
        <p:spPr bwMode="auto">
          <a:xfrm>
            <a:off x="-3230" y="-446"/>
            <a:ext cx="12188824" cy="6469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t="27280"/>
          <a:stretch/>
        </p:blipFill>
        <p:spPr>
          <a:xfrm>
            <a:off x="-3230" y="1870364"/>
            <a:ext cx="12188824" cy="4985850"/>
          </a:xfrm>
          <a:prstGeom prst="rect">
            <a:avLst/>
          </a:prstGeom>
        </p:spPr>
      </p:pic>
      <p:sp>
        <p:nvSpPr>
          <p:cNvPr id="5" name="Text Placeholder 16"/>
          <p:cNvSpPr txBox="1">
            <a:spLocks/>
          </p:cNvSpPr>
          <p:nvPr/>
        </p:nvSpPr>
        <p:spPr>
          <a:xfrm>
            <a:off x="508522" y="4295938"/>
            <a:ext cx="8588375" cy="1647950"/>
          </a:xfrm>
          <a:prstGeom prst="rect">
            <a:avLst/>
          </a:prstGeom>
        </p:spPr>
        <p:txBody>
          <a:bodyPr/>
          <a:lstStyle>
            <a:lvl1pPr marL="457200" marR="0" indent="-457200" algn="l" defTabSz="914400" rtl="0" eaLnBrk="1" fontAlgn="base" latinLnBrk="0" hangingPunct="1">
              <a:lnSpc>
                <a:spcPct val="100000"/>
              </a:lnSpc>
              <a:spcBef>
                <a:spcPct val="0"/>
              </a:spcBef>
              <a:spcAft>
                <a:spcPct val="0"/>
              </a:spcAft>
              <a:buClrTx/>
              <a:buSzTx/>
              <a:buFont typeface="Wingdings" charset="2"/>
              <a:buChar char="§"/>
              <a:tabLst/>
              <a:defRPr sz="2800" b="0" i="0">
                <a:solidFill>
                  <a:schemeClr val="tx1"/>
                </a:solidFill>
                <a:latin typeface="Franklin Gothic Book"/>
                <a:ea typeface="+mn-ea"/>
                <a:cs typeface="Franklin Gothic Book"/>
              </a:defRPr>
            </a:lvl1pPr>
            <a:lvl2pPr marL="801662"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2pPr>
            <a:lvl3pPr marL="1260423"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3pPr>
            <a:lvl4pPr marL="1719184"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4pPr>
            <a:lvl5pPr marL="2177944" marR="0" indent="-342900" algn="l" defTabSz="914400" rtl="0" eaLnBrk="1" fontAlgn="base" latinLnBrk="0" hangingPunct="1">
              <a:lnSpc>
                <a:spcPct val="100000"/>
              </a:lnSpc>
              <a:spcBef>
                <a:spcPct val="0"/>
              </a:spcBef>
              <a:spcAft>
                <a:spcPct val="0"/>
              </a:spcAft>
              <a:buClrTx/>
              <a:buSzTx/>
              <a:buFont typeface="Wingdings" charset="2"/>
              <a:buChar char="§"/>
              <a:tabLst/>
              <a:defRPr sz="2000" b="0" i="0">
                <a:solidFill>
                  <a:schemeClr val="tx1"/>
                </a:solidFill>
                <a:latin typeface="Franklin Gothic Book"/>
                <a:cs typeface="Franklin Gothic Book"/>
              </a:defRPr>
            </a:lvl5pPr>
            <a:lvl6pPr marL="2226903" indent="0" algn="l" defTabSz="884071" rtl="0" eaLnBrk="1" fontAlgn="base" hangingPunct="1">
              <a:spcBef>
                <a:spcPct val="20000"/>
              </a:spcBef>
              <a:spcAft>
                <a:spcPct val="0"/>
              </a:spcAft>
              <a:buFont typeface="Wingdings" charset="2"/>
              <a:buNone/>
              <a:defRPr sz="1800">
                <a:solidFill>
                  <a:schemeClr val="tx1"/>
                </a:solidFill>
                <a:latin typeface="Arial" pitchFamily="34" charset="0"/>
                <a:cs typeface="+mn-cs"/>
              </a:defRPr>
            </a:lvl6pPr>
            <a:lvl7pPr marL="2907081" indent="-221416" algn="l" defTabSz="884071" rtl="0" eaLnBrk="1" fontAlgn="base" hangingPunct="1">
              <a:spcBef>
                <a:spcPct val="20000"/>
              </a:spcBef>
              <a:spcAft>
                <a:spcPct val="0"/>
              </a:spcAft>
              <a:buFont typeface="Wingdings" charset="2"/>
              <a:buChar char="§"/>
              <a:defRPr sz="1600">
                <a:solidFill>
                  <a:schemeClr val="tx1"/>
                </a:solidFill>
                <a:latin typeface="Arial" pitchFamily="34" charset="0"/>
                <a:cs typeface="+mn-cs"/>
              </a:defRPr>
            </a:lvl7pPr>
            <a:lvl8pPr marL="3365843" indent="-221416" algn="l" defTabSz="884071" rtl="0" eaLnBrk="1" fontAlgn="base" hangingPunct="1">
              <a:spcBef>
                <a:spcPct val="20000"/>
              </a:spcBef>
              <a:spcAft>
                <a:spcPct val="0"/>
              </a:spcAft>
              <a:buChar char="»"/>
              <a:defRPr sz="1900">
                <a:solidFill>
                  <a:schemeClr val="tx1"/>
                </a:solidFill>
                <a:latin typeface="Arial" pitchFamily="34" charset="0"/>
                <a:cs typeface="+mn-cs"/>
              </a:defRPr>
            </a:lvl8pPr>
            <a:lvl9pPr marL="3824601" indent="-221416" algn="l" defTabSz="884071" rtl="0" eaLnBrk="1" fontAlgn="base" hangingPunct="1">
              <a:spcBef>
                <a:spcPct val="20000"/>
              </a:spcBef>
              <a:spcAft>
                <a:spcPct val="0"/>
              </a:spcAft>
              <a:buChar char="»"/>
              <a:defRPr sz="1900">
                <a:solidFill>
                  <a:schemeClr val="tx1"/>
                </a:solidFill>
                <a:latin typeface="Arial" pitchFamily="34" charset="0"/>
                <a:cs typeface="+mn-cs"/>
              </a:defRPr>
            </a:lvl9pPr>
          </a:lstStyle>
          <a:p>
            <a:r>
              <a:rPr lang="en-US" kern="0" smtClean="0"/>
              <a:t>WHO WE ARE, </a:t>
            </a:r>
          </a:p>
          <a:p>
            <a:r>
              <a:rPr lang="en-US" kern="0" smtClean="0"/>
              <a:t>WHAT WE DO</a:t>
            </a:r>
            <a:endParaRPr lang="en-US" kern="0" dirty="0"/>
          </a:p>
        </p:txBody>
      </p:sp>
      <p:cxnSp>
        <p:nvCxnSpPr>
          <p:cNvPr id="6" name="Straight Connector 5"/>
          <p:cNvCxnSpPr/>
          <p:nvPr/>
        </p:nvCxnSpPr>
        <p:spPr bwMode="auto">
          <a:xfrm>
            <a:off x="873435" y="4606607"/>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8865" y="3774864"/>
            <a:ext cx="2130748" cy="588425"/>
          </a:xfrm>
          <a:prstGeom prst="rect">
            <a:avLst/>
          </a:prstGeom>
        </p:spPr>
      </p:pic>
      <p:sp>
        <p:nvSpPr>
          <p:cNvPr id="9" name="TextBox 8"/>
          <p:cNvSpPr txBox="1"/>
          <p:nvPr/>
        </p:nvSpPr>
        <p:spPr>
          <a:xfrm>
            <a:off x="508522" y="4789170"/>
            <a:ext cx="4532955" cy="1323439"/>
          </a:xfrm>
          <a:prstGeom prst="rect">
            <a:avLst/>
          </a:prstGeom>
          <a:noFill/>
        </p:spPr>
        <p:txBody>
          <a:bodyPr wrap="square" rtlCol="0">
            <a:spAutoFit/>
          </a:bodyPr>
          <a:lstStyle/>
          <a:p>
            <a:pPr algn="ctr"/>
            <a:r>
              <a:rPr lang="en-AU" sz="4000" kern="0" dirty="0" smtClean="0">
                <a:solidFill>
                  <a:schemeClr val="bg1"/>
                </a:solidFill>
                <a:latin typeface="+mn-lt"/>
              </a:rPr>
              <a:t>Who We Are, </a:t>
            </a:r>
          </a:p>
          <a:p>
            <a:pPr algn="ctr"/>
            <a:r>
              <a:rPr lang="en-AU" sz="4000" kern="0" dirty="0" smtClean="0">
                <a:solidFill>
                  <a:schemeClr val="bg1"/>
                </a:solidFill>
                <a:latin typeface="+mn-lt"/>
              </a:rPr>
              <a:t>What We </a:t>
            </a:r>
            <a:r>
              <a:rPr lang="en-AU" sz="4000" kern="0" dirty="0" smtClean="0">
                <a:solidFill>
                  <a:schemeClr val="bg1"/>
                </a:solidFill>
                <a:latin typeface="+mn-lt"/>
              </a:rPr>
              <a:t>Do</a:t>
            </a:r>
            <a:endParaRPr lang="en-AU" sz="4000" kern="0" dirty="0" smtClean="0">
              <a:solidFill>
                <a:schemeClr val="bg1"/>
              </a:solidFill>
              <a:latin typeface="+mn-lt"/>
            </a:endParaRPr>
          </a:p>
        </p:txBody>
      </p:sp>
    </p:spTree>
    <p:extLst>
      <p:ext uri="{BB962C8B-B14F-4D97-AF65-F5344CB8AC3E}">
        <p14:creationId xmlns:p14="http://schemas.microsoft.com/office/powerpoint/2010/main" val="65431549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03832" y="1243943"/>
            <a:ext cx="9704632" cy="4794060"/>
            <a:chOff x="1284857" y="1313393"/>
            <a:chExt cx="9704632" cy="4794060"/>
          </a:xfrm>
        </p:grpSpPr>
        <p:sp>
          <p:nvSpPr>
            <p:cNvPr id="13" name="Rectangle 12"/>
            <p:cNvSpPr/>
            <p:nvPr/>
          </p:nvSpPr>
          <p:spPr>
            <a:xfrm>
              <a:off x="1284857" y="1313394"/>
              <a:ext cx="3097281" cy="479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Rectangle 13"/>
            <p:cNvSpPr/>
            <p:nvPr/>
          </p:nvSpPr>
          <p:spPr>
            <a:xfrm>
              <a:off x="4592248" y="1313393"/>
              <a:ext cx="3097281" cy="47940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5" name="Rectangle 14"/>
            <p:cNvSpPr/>
            <p:nvPr/>
          </p:nvSpPr>
          <p:spPr>
            <a:xfrm>
              <a:off x="7892208" y="1313394"/>
              <a:ext cx="3097281" cy="479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16" name="Rectangle 15"/>
          <p:cNvSpPr/>
          <p:nvPr/>
        </p:nvSpPr>
        <p:spPr bwMode="auto">
          <a:xfrm>
            <a:off x="960698" y="1446835"/>
            <a:ext cx="10220446" cy="4352081"/>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AU" sz="1600" b="1" i="0" u="none" strike="noStrike" cap="none" normalizeH="0" baseline="0" dirty="0" smtClean="0">
              <a:ln>
                <a:noFill/>
              </a:ln>
              <a:solidFill>
                <a:srgbClr val="FFD700"/>
              </a:solidFill>
              <a:effectLst/>
              <a:latin typeface="+mn-lt"/>
            </a:endParaRPr>
          </a:p>
        </p:txBody>
      </p:sp>
      <p:sp>
        <p:nvSpPr>
          <p:cNvPr id="2" name="Title 1"/>
          <p:cNvSpPr>
            <a:spLocks noGrp="1"/>
          </p:cNvSpPr>
          <p:nvPr>
            <p:ph type="title"/>
          </p:nvPr>
        </p:nvSpPr>
        <p:spPr>
          <a:xfrm>
            <a:off x="397598" y="315375"/>
            <a:ext cx="10891836" cy="651565"/>
          </a:xfrm>
        </p:spPr>
        <p:txBody>
          <a:bodyPr/>
          <a:lstStyle/>
          <a:p>
            <a:r>
              <a:rPr lang="en-AU" dirty="0" smtClean="0"/>
              <a:t>SCA Research method – online surveys</a:t>
            </a:r>
            <a:endParaRPr lang="en-AU" dirty="0"/>
          </a:p>
        </p:txBody>
      </p:sp>
      <p:grpSp>
        <p:nvGrpSpPr>
          <p:cNvPr id="17" name="Group 16"/>
          <p:cNvGrpSpPr/>
          <p:nvPr/>
        </p:nvGrpSpPr>
        <p:grpSpPr>
          <a:xfrm>
            <a:off x="1350145" y="3822547"/>
            <a:ext cx="2806960" cy="1384995"/>
            <a:chOff x="226030" y="4249884"/>
            <a:chExt cx="3470564" cy="1384995"/>
          </a:xfrm>
        </p:grpSpPr>
        <p:sp>
          <p:nvSpPr>
            <p:cNvPr id="5" name="TextBox 4"/>
            <p:cNvSpPr txBox="1"/>
            <p:nvPr/>
          </p:nvSpPr>
          <p:spPr>
            <a:xfrm>
              <a:off x="426027" y="4249884"/>
              <a:ext cx="3158837" cy="369332"/>
            </a:xfrm>
            <a:prstGeom prst="rect">
              <a:avLst/>
            </a:prstGeom>
            <a:noFill/>
          </p:spPr>
          <p:txBody>
            <a:bodyPr wrap="square" rtlCol="0">
              <a:spAutoFit/>
            </a:bodyPr>
            <a:lstStyle/>
            <a:p>
              <a:pPr algn="ctr"/>
              <a:r>
                <a:rPr lang="en-AU" sz="1800" kern="0" dirty="0" smtClean="0">
                  <a:latin typeface="Franklin Gothic Medium" panose="020B0603020102020204" pitchFamily="34" charset="0"/>
                </a:rPr>
                <a:t>RESPONDENTS</a:t>
              </a:r>
            </a:p>
          </p:txBody>
        </p:sp>
        <p:sp>
          <p:nvSpPr>
            <p:cNvPr id="6" name="TextBox 5"/>
            <p:cNvSpPr txBox="1"/>
            <p:nvPr/>
          </p:nvSpPr>
          <p:spPr>
            <a:xfrm>
              <a:off x="226030" y="4619216"/>
              <a:ext cx="3470564" cy="1015663"/>
            </a:xfrm>
            <a:prstGeom prst="rect">
              <a:avLst/>
            </a:prstGeom>
            <a:noFill/>
          </p:spPr>
          <p:txBody>
            <a:bodyPr wrap="square" rtlCol="0">
              <a:spAutoFit/>
            </a:bodyPr>
            <a:lstStyle/>
            <a:p>
              <a:pPr algn="ctr"/>
              <a:r>
                <a:rPr lang="en-AU" sz="1000" dirty="0">
                  <a:latin typeface="+mj-lt"/>
                  <a:cs typeface="Arial" panose="020B0604020202020204" pitchFamily="34" charset="0"/>
                </a:rPr>
                <a:t>Respondents are recruited from Southern Cross Austereo Hit VIP and Triple M Club Communities. External Sample from SCA Research Panel Partners TEG Rewards and SSI is recruited when </a:t>
              </a:r>
              <a:r>
                <a:rPr lang="en-AU" sz="1000" dirty="0" smtClean="0">
                  <a:latin typeface="+mj-lt"/>
                  <a:cs typeface="Arial" panose="020B0604020202020204" pitchFamily="34" charset="0"/>
                </a:rPr>
                <a:t>required. Only </a:t>
              </a:r>
              <a:r>
                <a:rPr lang="en-AU" sz="1000" dirty="0">
                  <a:latin typeface="+mj-lt"/>
                  <a:cs typeface="Arial" panose="020B0604020202020204" pitchFamily="34" charset="0"/>
                </a:rPr>
                <a:t>required respondents are recruited to take part in the study, ensuring relevancy and higher response rates.</a:t>
              </a:r>
            </a:p>
          </p:txBody>
        </p:sp>
      </p:grpSp>
      <p:grpSp>
        <p:nvGrpSpPr>
          <p:cNvPr id="18" name="Group 17"/>
          <p:cNvGrpSpPr/>
          <p:nvPr/>
        </p:nvGrpSpPr>
        <p:grpSpPr>
          <a:xfrm>
            <a:off x="4616315" y="3804349"/>
            <a:ext cx="2929321" cy="1391782"/>
            <a:chOff x="4609182" y="4217618"/>
            <a:chExt cx="2929321" cy="1391782"/>
          </a:xfrm>
        </p:grpSpPr>
        <p:sp>
          <p:nvSpPr>
            <p:cNvPr id="7" name="TextBox 6"/>
            <p:cNvSpPr txBox="1"/>
            <p:nvPr/>
          </p:nvSpPr>
          <p:spPr>
            <a:xfrm>
              <a:off x="4609182" y="4217618"/>
              <a:ext cx="2929321" cy="369332"/>
            </a:xfrm>
            <a:prstGeom prst="rect">
              <a:avLst/>
            </a:prstGeom>
            <a:noFill/>
          </p:spPr>
          <p:txBody>
            <a:bodyPr wrap="square" rtlCol="0">
              <a:spAutoFit/>
            </a:bodyPr>
            <a:lstStyle/>
            <a:p>
              <a:pPr algn="ctr"/>
              <a:r>
                <a:rPr lang="en-AU" sz="1800" kern="0" dirty="0" smtClean="0">
                  <a:latin typeface="Franklin Gothic Medium" panose="020B0603020102020204" pitchFamily="34" charset="0"/>
                </a:rPr>
                <a:t>RECRUITED VIA EMAIL</a:t>
              </a:r>
            </a:p>
          </p:txBody>
        </p:sp>
        <p:sp>
          <p:nvSpPr>
            <p:cNvPr id="8" name="TextBox 7"/>
            <p:cNvSpPr txBox="1"/>
            <p:nvPr/>
          </p:nvSpPr>
          <p:spPr>
            <a:xfrm>
              <a:off x="4712457" y="4593737"/>
              <a:ext cx="2685870" cy="1015663"/>
            </a:xfrm>
            <a:prstGeom prst="rect">
              <a:avLst/>
            </a:prstGeom>
            <a:noFill/>
          </p:spPr>
          <p:txBody>
            <a:bodyPr wrap="square" rtlCol="0">
              <a:spAutoFit/>
            </a:bodyPr>
            <a:lstStyle/>
            <a:p>
              <a:pPr algn="ctr"/>
              <a:r>
                <a:rPr lang="en-AU" sz="1000" dirty="0">
                  <a:latin typeface="+mn-lt"/>
                  <a:cs typeface="Arial" panose="020B0604020202020204" pitchFamily="34" charset="0"/>
                </a:rPr>
                <a:t>Respondents are recruited via e-mail invite to take part in the survey. Each survey invite graphic is unique and eye-catching, and written to appeal to the target audience. Invites can be ‘blind’ if the category needs to remain unknown.</a:t>
              </a:r>
            </a:p>
          </p:txBody>
        </p:sp>
      </p:grpSp>
      <p:sp>
        <p:nvSpPr>
          <p:cNvPr id="9" name="TextBox 8"/>
          <p:cNvSpPr txBox="1"/>
          <p:nvPr/>
        </p:nvSpPr>
        <p:spPr>
          <a:xfrm>
            <a:off x="7880748" y="3537741"/>
            <a:ext cx="2958149" cy="553998"/>
          </a:xfrm>
          <a:prstGeom prst="rect">
            <a:avLst/>
          </a:prstGeom>
          <a:noFill/>
        </p:spPr>
        <p:txBody>
          <a:bodyPr wrap="square" rtlCol="0">
            <a:spAutoFit/>
          </a:bodyPr>
          <a:lstStyle/>
          <a:p>
            <a:pPr algn="ctr"/>
            <a:r>
              <a:rPr lang="en-AU" sz="1800" kern="0" dirty="0" smtClean="0">
                <a:latin typeface="Franklin Gothic Medium" panose="020B0603020102020204" pitchFamily="34" charset="0"/>
              </a:rPr>
              <a:t>INCENTIVISED</a:t>
            </a:r>
          </a:p>
          <a:p>
            <a:pPr algn="ctr"/>
            <a:r>
              <a:rPr lang="en-AU" sz="1100" kern="0" dirty="0">
                <a:latin typeface="Franklin Gothic Medium" panose="020B0603020102020204" pitchFamily="34" charset="0"/>
              </a:rPr>
              <a:t>(</a:t>
            </a:r>
            <a:r>
              <a:rPr lang="en-AU" sz="1100" kern="0" dirty="0" smtClean="0">
                <a:latin typeface="Franklin Gothic Medium" panose="020B0603020102020204" pitchFamily="34" charset="0"/>
              </a:rPr>
              <a:t>BUT WANT TO HAVE THEIR SAY)</a:t>
            </a:r>
          </a:p>
        </p:txBody>
      </p:sp>
      <p:sp>
        <p:nvSpPr>
          <p:cNvPr id="10" name="TextBox 9"/>
          <p:cNvSpPr txBox="1"/>
          <p:nvPr/>
        </p:nvSpPr>
        <p:spPr>
          <a:xfrm>
            <a:off x="7887969" y="4193185"/>
            <a:ext cx="2877013" cy="1477328"/>
          </a:xfrm>
          <a:prstGeom prst="rect">
            <a:avLst/>
          </a:prstGeom>
          <a:noFill/>
        </p:spPr>
        <p:txBody>
          <a:bodyPr wrap="square" rtlCol="0">
            <a:spAutoFit/>
          </a:bodyPr>
          <a:lstStyle/>
          <a:p>
            <a:pPr algn="ctr"/>
            <a:r>
              <a:rPr lang="en-AU" sz="1000" dirty="0">
                <a:latin typeface="+mn-lt"/>
                <a:cs typeface="Arial" panose="020B0604020202020204" pitchFamily="34" charset="0"/>
              </a:rPr>
              <a:t>Respondents are incentivised for their involvement by a prize pool to participate – but research has found their motivators to respond go beyond prizes to wanting to have their opinion heard. Unlike external panels, SCA research communities are not paid for each study they participate in, so we receive quality responses as respondents do not skim through to earn points. </a:t>
            </a:r>
          </a:p>
        </p:txBody>
      </p:sp>
      <p:sp>
        <p:nvSpPr>
          <p:cNvPr id="19" name="Oval 18"/>
          <p:cNvSpPr/>
          <p:nvPr/>
        </p:nvSpPr>
        <p:spPr>
          <a:xfrm>
            <a:off x="2132104" y="2080438"/>
            <a:ext cx="1240735" cy="124073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5439495" y="2080438"/>
            <a:ext cx="1240735" cy="124073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8739454" y="2046321"/>
            <a:ext cx="1240735" cy="124073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108"/>
          <p:cNvSpPr/>
          <p:nvPr/>
        </p:nvSpPr>
        <p:spPr>
          <a:xfrm>
            <a:off x="9185564" y="2312219"/>
            <a:ext cx="346817" cy="685637"/>
          </a:xfrm>
          <a:custGeom>
            <a:avLst/>
            <a:gdLst/>
            <a:ahLst/>
            <a:cxnLst/>
            <a:rect l="l" t="t" r="r" b="b"/>
            <a:pathLst>
              <a:path w="118900" h="228584">
                <a:moveTo>
                  <a:pt x="51941" y="0"/>
                </a:moveTo>
                <a:lnTo>
                  <a:pt x="69151" y="0"/>
                </a:lnTo>
                <a:cubicBezTo>
                  <a:pt x="70325" y="27"/>
                  <a:pt x="71292" y="420"/>
                  <a:pt x="72052" y="1181"/>
                </a:cubicBezTo>
                <a:cubicBezTo>
                  <a:pt x="72811" y="1941"/>
                  <a:pt x="73204" y="2909"/>
                  <a:pt x="73231" y="4084"/>
                </a:cubicBezTo>
                <a:lnTo>
                  <a:pt x="73231" y="26534"/>
                </a:lnTo>
                <a:cubicBezTo>
                  <a:pt x="81873" y="27664"/>
                  <a:pt x="89146" y="29571"/>
                  <a:pt x="95050" y="32255"/>
                </a:cubicBezTo>
                <a:cubicBezTo>
                  <a:pt x="100954" y="34939"/>
                  <a:pt x="105447" y="37489"/>
                  <a:pt x="108529" y="39904"/>
                </a:cubicBezTo>
                <a:cubicBezTo>
                  <a:pt x="111611" y="42319"/>
                  <a:pt x="113240" y="43687"/>
                  <a:pt x="113417" y="44009"/>
                </a:cubicBezTo>
                <a:cubicBezTo>
                  <a:pt x="114057" y="44729"/>
                  <a:pt x="114435" y="45521"/>
                  <a:pt x="114549" y="46385"/>
                </a:cubicBezTo>
                <a:cubicBezTo>
                  <a:pt x="114663" y="47248"/>
                  <a:pt x="114498" y="48072"/>
                  <a:pt x="114055" y="48856"/>
                </a:cubicBezTo>
                <a:lnTo>
                  <a:pt x="103727" y="67480"/>
                </a:lnTo>
                <a:cubicBezTo>
                  <a:pt x="103405" y="68059"/>
                  <a:pt x="102996" y="68527"/>
                  <a:pt x="102500" y="68883"/>
                </a:cubicBezTo>
                <a:cubicBezTo>
                  <a:pt x="102003" y="69239"/>
                  <a:pt x="101434" y="69451"/>
                  <a:pt x="100794" y="69520"/>
                </a:cubicBezTo>
                <a:cubicBezTo>
                  <a:pt x="100157" y="69643"/>
                  <a:pt x="99551" y="69621"/>
                  <a:pt x="98977" y="69457"/>
                </a:cubicBezTo>
                <a:cubicBezTo>
                  <a:pt x="98404" y="69292"/>
                  <a:pt x="97862" y="69015"/>
                  <a:pt x="97352" y="68628"/>
                </a:cubicBezTo>
                <a:cubicBezTo>
                  <a:pt x="97238" y="68417"/>
                  <a:pt x="95637" y="67208"/>
                  <a:pt x="92551" y="64999"/>
                </a:cubicBezTo>
                <a:cubicBezTo>
                  <a:pt x="89465" y="62791"/>
                  <a:pt x="85323" y="60589"/>
                  <a:pt x="80124" y="58395"/>
                </a:cubicBezTo>
                <a:cubicBezTo>
                  <a:pt x="74925" y="56200"/>
                  <a:pt x="69101" y="55019"/>
                  <a:pt x="62649" y="54851"/>
                </a:cubicBezTo>
                <a:cubicBezTo>
                  <a:pt x="54422" y="54944"/>
                  <a:pt x="47825" y="56767"/>
                  <a:pt x="42860" y="60320"/>
                </a:cubicBezTo>
                <a:cubicBezTo>
                  <a:pt x="37895" y="63873"/>
                  <a:pt x="35347" y="68598"/>
                  <a:pt x="35216" y="74495"/>
                </a:cubicBezTo>
                <a:cubicBezTo>
                  <a:pt x="35296" y="78949"/>
                  <a:pt x="36866" y="82726"/>
                  <a:pt x="39925" y="85824"/>
                </a:cubicBezTo>
                <a:cubicBezTo>
                  <a:pt x="42984" y="88922"/>
                  <a:pt x="47048" y="91660"/>
                  <a:pt x="52118" y="94035"/>
                </a:cubicBezTo>
                <a:cubicBezTo>
                  <a:pt x="57189" y="96411"/>
                  <a:pt x="62781" y="98741"/>
                  <a:pt x="68896" y="101027"/>
                </a:cubicBezTo>
                <a:cubicBezTo>
                  <a:pt x="76906" y="103928"/>
                  <a:pt x="84707" y="107325"/>
                  <a:pt x="92297" y="111218"/>
                </a:cubicBezTo>
                <a:cubicBezTo>
                  <a:pt x="99887" y="115110"/>
                  <a:pt x="106173" y="120208"/>
                  <a:pt x="111154" y="126510"/>
                </a:cubicBezTo>
                <a:cubicBezTo>
                  <a:pt x="116135" y="132812"/>
                  <a:pt x="118717" y="141028"/>
                  <a:pt x="118900" y="151157"/>
                </a:cubicBezTo>
                <a:cubicBezTo>
                  <a:pt x="118837" y="159896"/>
                  <a:pt x="116894" y="167830"/>
                  <a:pt x="113072" y="174958"/>
                </a:cubicBezTo>
                <a:cubicBezTo>
                  <a:pt x="109249" y="182087"/>
                  <a:pt x="103923" y="188017"/>
                  <a:pt x="97095" y="192750"/>
                </a:cubicBezTo>
                <a:cubicBezTo>
                  <a:pt x="90266" y="197483"/>
                  <a:pt x="82311" y="200626"/>
                  <a:pt x="73231" y="202180"/>
                </a:cubicBezTo>
                <a:lnTo>
                  <a:pt x="73231" y="224503"/>
                </a:lnTo>
                <a:cubicBezTo>
                  <a:pt x="73204" y="225677"/>
                  <a:pt x="72811" y="226644"/>
                  <a:pt x="72052" y="227404"/>
                </a:cubicBezTo>
                <a:cubicBezTo>
                  <a:pt x="71292" y="228164"/>
                  <a:pt x="70325" y="228558"/>
                  <a:pt x="69151" y="228584"/>
                </a:cubicBezTo>
                <a:lnTo>
                  <a:pt x="51941" y="228584"/>
                </a:lnTo>
                <a:cubicBezTo>
                  <a:pt x="50822" y="228558"/>
                  <a:pt x="49871" y="228164"/>
                  <a:pt x="49088" y="227404"/>
                </a:cubicBezTo>
                <a:cubicBezTo>
                  <a:pt x="48304" y="226644"/>
                  <a:pt x="47895" y="225677"/>
                  <a:pt x="47861" y="224503"/>
                </a:cubicBezTo>
                <a:lnTo>
                  <a:pt x="47861" y="202180"/>
                </a:lnTo>
                <a:cubicBezTo>
                  <a:pt x="37895" y="200587"/>
                  <a:pt x="29473" y="198047"/>
                  <a:pt x="22595" y="194560"/>
                </a:cubicBezTo>
                <a:cubicBezTo>
                  <a:pt x="15716" y="191072"/>
                  <a:pt x="10461" y="187776"/>
                  <a:pt x="6830" y="184672"/>
                </a:cubicBezTo>
                <a:cubicBezTo>
                  <a:pt x="3198" y="181567"/>
                  <a:pt x="1270" y="179792"/>
                  <a:pt x="1044" y="179347"/>
                </a:cubicBezTo>
                <a:cubicBezTo>
                  <a:pt x="403" y="178555"/>
                  <a:pt x="58" y="177684"/>
                  <a:pt x="7" y="176732"/>
                </a:cubicBezTo>
                <a:cubicBezTo>
                  <a:pt x="-43" y="175781"/>
                  <a:pt x="217" y="174909"/>
                  <a:pt x="789" y="174117"/>
                </a:cubicBezTo>
                <a:lnTo>
                  <a:pt x="13923" y="156897"/>
                </a:lnTo>
                <a:cubicBezTo>
                  <a:pt x="14252" y="156451"/>
                  <a:pt x="14677" y="156100"/>
                  <a:pt x="15198" y="155845"/>
                </a:cubicBezTo>
                <a:cubicBezTo>
                  <a:pt x="15718" y="155590"/>
                  <a:pt x="16271" y="155430"/>
                  <a:pt x="16855" y="155367"/>
                </a:cubicBezTo>
                <a:cubicBezTo>
                  <a:pt x="17437" y="155303"/>
                  <a:pt x="17995" y="155367"/>
                  <a:pt x="18529" y="155558"/>
                </a:cubicBezTo>
                <a:cubicBezTo>
                  <a:pt x="19063" y="155749"/>
                  <a:pt x="19525" y="156068"/>
                  <a:pt x="19915" y="156515"/>
                </a:cubicBezTo>
                <a:cubicBezTo>
                  <a:pt x="20080" y="156767"/>
                  <a:pt x="21962" y="158274"/>
                  <a:pt x="25560" y="161036"/>
                </a:cubicBezTo>
                <a:cubicBezTo>
                  <a:pt x="29159" y="163797"/>
                  <a:pt x="33999" y="166551"/>
                  <a:pt x="40079" y="169299"/>
                </a:cubicBezTo>
                <a:cubicBezTo>
                  <a:pt x="46159" y="172046"/>
                  <a:pt x="53002" y="173525"/>
                  <a:pt x="60610" y="173735"/>
                </a:cubicBezTo>
                <a:cubicBezTo>
                  <a:pt x="64864" y="173742"/>
                  <a:pt x="68965" y="172991"/>
                  <a:pt x="72911" y="171481"/>
                </a:cubicBezTo>
                <a:cubicBezTo>
                  <a:pt x="76858" y="169972"/>
                  <a:pt x="80110" y="167662"/>
                  <a:pt x="82669" y="164551"/>
                </a:cubicBezTo>
                <a:cubicBezTo>
                  <a:pt x="85227" y="161440"/>
                  <a:pt x="86551" y="157485"/>
                  <a:pt x="86641" y="152688"/>
                </a:cubicBezTo>
                <a:cubicBezTo>
                  <a:pt x="86561" y="148650"/>
                  <a:pt x="85047" y="145175"/>
                  <a:pt x="82097" y="142261"/>
                </a:cubicBezTo>
                <a:cubicBezTo>
                  <a:pt x="79148" y="139348"/>
                  <a:pt x="75242" y="136732"/>
                  <a:pt x="70380" y="134414"/>
                </a:cubicBezTo>
                <a:cubicBezTo>
                  <a:pt x="65519" y="132096"/>
                  <a:pt x="60179" y="129811"/>
                  <a:pt x="54363" y="127559"/>
                </a:cubicBezTo>
                <a:cubicBezTo>
                  <a:pt x="46495" y="124652"/>
                  <a:pt x="38638" y="121140"/>
                  <a:pt x="30793" y="117024"/>
                </a:cubicBezTo>
                <a:cubicBezTo>
                  <a:pt x="22947" y="112907"/>
                  <a:pt x="16378" y="107515"/>
                  <a:pt x="11085" y="100848"/>
                </a:cubicBezTo>
                <a:cubicBezTo>
                  <a:pt x="5792" y="94180"/>
                  <a:pt x="3041" y="85566"/>
                  <a:pt x="2830" y="75005"/>
                </a:cubicBezTo>
                <a:cubicBezTo>
                  <a:pt x="3039" y="63058"/>
                  <a:pt x="7211" y="52768"/>
                  <a:pt x="15344" y="44137"/>
                </a:cubicBezTo>
                <a:cubicBezTo>
                  <a:pt x="23477" y="35505"/>
                  <a:pt x="34316" y="29808"/>
                  <a:pt x="47861" y="27044"/>
                </a:cubicBezTo>
                <a:lnTo>
                  <a:pt x="47861" y="4084"/>
                </a:lnTo>
                <a:cubicBezTo>
                  <a:pt x="47895" y="2909"/>
                  <a:pt x="48304" y="1941"/>
                  <a:pt x="49088" y="1181"/>
                </a:cubicBezTo>
                <a:cubicBezTo>
                  <a:pt x="49871" y="420"/>
                  <a:pt x="50822" y="27"/>
                  <a:pt x="5194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23" name="Freeform: Shape 590"/>
          <p:cNvSpPr/>
          <p:nvPr/>
        </p:nvSpPr>
        <p:spPr>
          <a:xfrm>
            <a:off x="2383980" y="2365029"/>
            <a:ext cx="764141" cy="713116"/>
          </a:xfrm>
          <a:custGeom>
            <a:avLst/>
            <a:gdLst/>
            <a:ahLst/>
            <a:cxnLst/>
            <a:rect l="l" t="t" r="r" b="b"/>
            <a:pathLst>
              <a:path w="244940" h="228584">
                <a:moveTo>
                  <a:pt x="76805" y="122457"/>
                </a:moveTo>
                <a:cubicBezTo>
                  <a:pt x="77894" y="122549"/>
                  <a:pt x="79686" y="123473"/>
                  <a:pt x="82182" y="125227"/>
                </a:cubicBezTo>
                <a:cubicBezTo>
                  <a:pt x="84678" y="126982"/>
                  <a:pt x="87850" y="129013"/>
                  <a:pt x="91697" y="131322"/>
                </a:cubicBezTo>
                <a:cubicBezTo>
                  <a:pt x="95545" y="133631"/>
                  <a:pt x="100040" y="135662"/>
                  <a:pt x="105183" y="137417"/>
                </a:cubicBezTo>
                <a:cubicBezTo>
                  <a:pt x="110326" y="139171"/>
                  <a:pt x="116088" y="140095"/>
                  <a:pt x="122471" y="140187"/>
                </a:cubicBezTo>
                <a:cubicBezTo>
                  <a:pt x="128854" y="140095"/>
                  <a:pt x="134616" y="139171"/>
                  <a:pt x="139759" y="137417"/>
                </a:cubicBezTo>
                <a:cubicBezTo>
                  <a:pt x="144902" y="135662"/>
                  <a:pt x="149397" y="133631"/>
                  <a:pt x="153245" y="131322"/>
                </a:cubicBezTo>
                <a:cubicBezTo>
                  <a:pt x="157092" y="129013"/>
                  <a:pt x="160264" y="126982"/>
                  <a:pt x="162760" y="125227"/>
                </a:cubicBezTo>
                <a:cubicBezTo>
                  <a:pt x="165256" y="123473"/>
                  <a:pt x="167048" y="122549"/>
                  <a:pt x="168137" y="122457"/>
                </a:cubicBezTo>
                <a:cubicBezTo>
                  <a:pt x="177419" y="122612"/>
                  <a:pt x="184973" y="125068"/>
                  <a:pt x="190801" y="129823"/>
                </a:cubicBezTo>
                <a:cubicBezTo>
                  <a:pt x="196628" y="134579"/>
                  <a:pt x="201102" y="140701"/>
                  <a:pt x="204221" y="148191"/>
                </a:cubicBezTo>
                <a:cubicBezTo>
                  <a:pt x="207339" y="155681"/>
                  <a:pt x="209477" y="163606"/>
                  <a:pt x="210632" y="171965"/>
                </a:cubicBezTo>
                <a:cubicBezTo>
                  <a:pt x="211788" y="180324"/>
                  <a:pt x="212335" y="188185"/>
                  <a:pt x="212273" y="195547"/>
                </a:cubicBezTo>
                <a:cubicBezTo>
                  <a:pt x="212129" y="205964"/>
                  <a:pt x="209004" y="214054"/>
                  <a:pt x="202897" y="219815"/>
                </a:cubicBezTo>
                <a:cubicBezTo>
                  <a:pt x="196790" y="225576"/>
                  <a:pt x="188562" y="228499"/>
                  <a:pt x="178214" y="228584"/>
                </a:cubicBezTo>
                <a:lnTo>
                  <a:pt x="66728" y="228584"/>
                </a:lnTo>
                <a:cubicBezTo>
                  <a:pt x="56379" y="228499"/>
                  <a:pt x="48152" y="225576"/>
                  <a:pt x="42045" y="219815"/>
                </a:cubicBezTo>
                <a:cubicBezTo>
                  <a:pt x="35938" y="214054"/>
                  <a:pt x="32813" y="205964"/>
                  <a:pt x="32669" y="195547"/>
                </a:cubicBezTo>
                <a:cubicBezTo>
                  <a:pt x="32607" y="188185"/>
                  <a:pt x="33154" y="180324"/>
                  <a:pt x="34310" y="171965"/>
                </a:cubicBezTo>
                <a:cubicBezTo>
                  <a:pt x="35465" y="163606"/>
                  <a:pt x="37603" y="155681"/>
                  <a:pt x="40722" y="148191"/>
                </a:cubicBezTo>
                <a:cubicBezTo>
                  <a:pt x="43840" y="140701"/>
                  <a:pt x="48314" y="134579"/>
                  <a:pt x="54141" y="129823"/>
                </a:cubicBezTo>
                <a:cubicBezTo>
                  <a:pt x="59969" y="125068"/>
                  <a:pt x="67523" y="122612"/>
                  <a:pt x="76805" y="122457"/>
                </a:cubicBezTo>
                <a:close/>
                <a:moveTo>
                  <a:pt x="229111" y="65311"/>
                </a:moveTo>
                <a:cubicBezTo>
                  <a:pt x="233116" y="65465"/>
                  <a:pt x="236218" y="67326"/>
                  <a:pt x="238416" y="70894"/>
                </a:cubicBezTo>
                <a:cubicBezTo>
                  <a:pt x="240614" y="74462"/>
                  <a:pt x="242173" y="78814"/>
                  <a:pt x="243093" y="83950"/>
                </a:cubicBezTo>
                <a:cubicBezTo>
                  <a:pt x="244014" y="89087"/>
                  <a:pt x="244561" y="94085"/>
                  <a:pt x="244733" y="98944"/>
                </a:cubicBezTo>
                <a:cubicBezTo>
                  <a:pt x="244907" y="103804"/>
                  <a:pt x="244971" y="107602"/>
                  <a:pt x="244927" y="110339"/>
                </a:cubicBezTo>
                <a:cubicBezTo>
                  <a:pt x="244858" y="115047"/>
                  <a:pt x="243664" y="118897"/>
                  <a:pt x="241346" y="121890"/>
                </a:cubicBezTo>
                <a:cubicBezTo>
                  <a:pt x="239028" y="124883"/>
                  <a:pt x="236001" y="127089"/>
                  <a:pt x="232266" y="128509"/>
                </a:cubicBezTo>
                <a:cubicBezTo>
                  <a:pt x="228531" y="129928"/>
                  <a:pt x="224503" y="130632"/>
                  <a:pt x="220181" y="130620"/>
                </a:cubicBezTo>
                <a:lnTo>
                  <a:pt x="203088" y="130620"/>
                </a:lnTo>
                <a:cubicBezTo>
                  <a:pt x="198770" y="125500"/>
                  <a:pt x="193726" y="121551"/>
                  <a:pt x="187957" y="118774"/>
                </a:cubicBezTo>
                <a:cubicBezTo>
                  <a:pt x="182187" y="115997"/>
                  <a:pt x="175964" y="114503"/>
                  <a:pt x="169285" y="114293"/>
                </a:cubicBezTo>
                <a:cubicBezTo>
                  <a:pt x="172618" y="109473"/>
                  <a:pt x="175169" y="104285"/>
                  <a:pt x="176939" y="98731"/>
                </a:cubicBezTo>
                <a:cubicBezTo>
                  <a:pt x="178709" y="93177"/>
                  <a:pt x="179602" y="87480"/>
                  <a:pt x="179618" y="81638"/>
                </a:cubicBezTo>
                <a:cubicBezTo>
                  <a:pt x="179596" y="78832"/>
                  <a:pt x="179384" y="76026"/>
                  <a:pt x="178980" y="73220"/>
                </a:cubicBezTo>
                <a:cubicBezTo>
                  <a:pt x="184443" y="75154"/>
                  <a:pt x="190099" y="76132"/>
                  <a:pt x="195945" y="76154"/>
                </a:cubicBezTo>
                <a:cubicBezTo>
                  <a:pt x="201726" y="76020"/>
                  <a:pt x="206945" y="75083"/>
                  <a:pt x="211602" y="73343"/>
                </a:cubicBezTo>
                <a:cubicBezTo>
                  <a:pt x="216258" y="71602"/>
                  <a:pt x="220107" y="69862"/>
                  <a:pt x="223148" y="68122"/>
                </a:cubicBezTo>
                <a:cubicBezTo>
                  <a:pt x="226189" y="66382"/>
                  <a:pt x="228177" y="65445"/>
                  <a:pt x="229111" y="65311"/>
                </a:cubicBezTo>
                <a:close/>
                <a:moveTo>
                  <a:pt x="15832" y="65311"/>
                </a:moveTo>
                <a:cubicBezTo>
                  <a:pt x="16765" y="65445"/>
                  <a:pt x="18753" y="66382"/>
                  <a:pt x="21794" y="68122"/>
                </a:cubicBezTo>
                <a:cubicBezTo>
                  <a:pt x="24835" y="69862"/>
                  <a:pt x="28683" y="71602"/>
                  <a:pt x="33340" y="73343"/>
                </a:cubicBezTo>
                <a:cubicBezTo>
                  <a:pt x="37997" y="75083"/>
                  <a:pt x="43216" y="76020"/>
                  <a:pt x="48997" y="76154"/>
                </a:cubicBezTo>
                <a:cubicBezTo>
                  <a:pt x="54843" y="76132"/>
                  <a:pt x="60499" y="75154"/>
                  <a:pt x="65962" y="73220"/>
                </a:cubicBezTo>
                <a:cubicBezTo>
                  <a:pt x="65558" y="76026"/>
                  <a:pt x="65346" y="78832"/>
                  <a:pt x="65324" y="81638"/>
                </a:cubicBezTo>
                <a:cubicBezTo>
                  <a:pt x="65341" y="87480"/>
                  <a:pt x="66233" y="93177"/>
                  <a:pt x="68003" y="98731"/>
                </a:cubicBezTo>
                <a:cubicBezTo>
                  <a:pt x="69773" y="104285"/>
                  <a:pt x="72324" y="109473"/>
                  <a:pt x="75657" y="114293"/>
                </a:cubicBezTo>
                <a:cubicBezTo>
                  <a:pt x="68979" y="114503"/>
                  <a:pt x="62755" y="115997"/>
                  <a:pt x="56985" y="118774"/>
                </a:cubicBezTo>
                <a:cubicBezTo>
                  <a:pt x="51216" y="121551"/>
                  <a:pt x="46172" y="125500"/>
                  <a:pt x="41854" y="130620"/>
                </a:cubicBezTo>
                <a:lnTo>
                  <a:pt x="24761" y="130620"/>
                </a:lnTo>
                <a:cubicBezTo>
                  <a:pt x="20439" y="130632"/>
                  <a:pt x="16411" y="129928"/>
                  <a:pt x="12676" y="128509"/>
                </a:cubicBezTo>
                <a:cubicBezTo>
                  <a:pt x="8940" y="127089"/>
                  <a:pt x="5913" y="124883"/>
                  <a:pt x="3595" y="121890"/>
                </a:cubicBezTo>
                <a:cubicBezTo>
                  <a:pt x="1277" y="118897"/>
                  <a:pt x="83" y="115047"/>
                  <a:pt x="14" y="110339"/>
                </a:cubicBezTo>
                <a:cubicBezTo>
                  <a:pt x="-30" y="107602"/>
                  <a:pt x="34" y="103804"/>
                  <a:pt x="208" y="98944"/>
                </a:cubicBezTo>
                <a:cubicBezTo>
                  <a:pt x="381" y="94085"/>
                  <a:pt x="927" y="89087"/>
                  <a:pt x="1848" y="83950"/>
                </a:cubicBezTo>
                <a:cubicBezTo>
                  <a:pt x="2768" y="78814"/>
                  <a:pt x="4328" y="74462"/>
                  <a:pt x="6526" y="70894"/>
                </a:cubicBezTo>
                <a:cubicBezTo>
                  <a:pt x="8724" y="67326"/>
                  <a:pt x="11826" y="65465"/>
                  <a:pt x="15832" y="65311"/>
                </a:cubicBezTo>
                <a:close/>
                <a:moveTo>
                  <a:pt x="122471" y="32657"/>
                </a:moveTo>
                <a:cubicBezTo>
                  <a:pt x="131589" y="32760"/>
                  <a:pt x="139828" y="34990"/>
                  <a:pt x="147189" y="39346"/>
                </a:cubicBezTo>
                <a:cubicBezTo>
                  <a:pt x="154550" y="43702"/>
                  <a:pt x="160408" y="49560"/>
                  <a:pt x="164764" y="56921"/>
                </a:cubicBezTo>
                <a:cubicBezTo>
                  <a:pt x="169120" y="64281"/>
                  <a:pt x="171350" y="72521"/>
                  <a:pt x="171454" y="81638"/>
                </a:cubicBezTo>
                <a:cubicBezTo>
                  <a:pt x="171350" y="90756"/>
                  <a:pt x="169120" y="98996"/>
                  <a:pt x="164764" y="106356"/>
                </a:cubicBezTo>
                <a:cubicBezTo>
                  <a:pt x="160408" y="113717"/>
                  <a:pt x="154550" y="119575"/>
                  <a:pt x="147189" y="123931"/>
                </a:cubicBezTo>
                <a:cubicBezTo>
                  <a:pt x="139828" y="128287"/>
                  <a:pt x="131589" y="130517"/>
                  <a:pt x="122471" y="130620"/>
                </a:cubicBezTo>
                <a:cubicBezTo>
                  <a:pt x="113353" y="130517"/>
                  <a:pt x="105113" y="128287"/>
                  <a:pt x="97753" y="123931"/>
                </a:cubicBezTo>
                <a:cubicBezTo>
                  <a:pt x="90392" y="119575"/>
                  <a:pt x="84534" y="113717"/>
                  <a:pt x="80178" y="106356"/>
                </a:cubicBezTo>
                <a:cubicBezTo>
                  <a:pt x="75822" y="98996"/>
                  <a:pt x="73592" y="90756"/>
                  <a:pt x="73488" y="81638"/>
                </a:cubicBezTo>
                <a:cubicBezTo>
                  <a:pt x="73592" y="72521"/>
                  <a:pt x="75822" y="64281"/>
                  <a:pt x="80178" y="56921"/>
                </a:cubicBezTo>
                <a:cubicBezTo>
                  <a:pt x="84534" y="49560"/>
                  <a:pt x="90392" y="43702"/>
                  <a:pt x="97753" y="39346"/>
                </a:cubicBezTo>
                <a:cubicBezTo>
                  <a:pt x="105113" y="34990"/>
                  <a:pt x="113353" y="32760"/>
                  <a:pt x="122471" y="32657"/>
                </a:cubicBezTo>
                <a:close/>
                <a:moveTo>
                  <a:pt x="195945" y="0"/>
                </a:moveTo>
                <a:cubicBezTo>
                  <a:pt x="202010" y="70"/>
                  <a:pt x="207497" y="1560"/>
                  <a:pt x="212405" y="4470"/>
                </a:cubicBezTo>
                <a:cubicBezTo>
                  <a:pt x="217313" y="7380"/>
                  <a:pt x="221221" y="11288"/>
                  <a:pt x="224131" y="16197"/>
                </a:cubicBezTo>
                <a:cubicBezTo>
                  <a:pt x="227040" y="21105"/>
                  <a:pt x="228530" y="26591"/>
                  <a:pt x="228600" y="32657"/>
                </a:cubicBezTo>
                <a:cubicBezTo>
                  <a:pt x="228530" y="38722"/>
                  <a:pt x="227040" y="44208"/>
                  <a:pt x="224131" y="49116"/>
                </a:cubicBezTo>
                <a:cubicBezTo>
                  <a:pt x="221221" y="54024"/>
                  <a:pt x="217313" y="57933"/>
                  <a:pt x="212405" y="60842"/>
                </a:cubicBezTo>
                <a:cubicBezTo>
                  <a:pt x="207497" y="63751"/>
                  <a:pt x="202010" y="65241"/>
                  <a:pt x="195945" y="65311"/>
                </a:cubicBezTo>
                <a:cubicBezTo>
                  <a:pt x="189880" y="65241"/>
                  <a:pt x="184393" y="63751"/>
                  <a:pt x="179485" y="60842"/>
                </a:cubicBezTo>
                <a:cubicBezTo>
                  <a:pt x="174577" y="57933"/>
                  <a:pt x="170669" y="54024"/>
                  <a:pt x="167759" y="49116"/>
                </a:cubicBezTo>
                <a:cubicBezTo>
                  <a:pt x="164850" y="44208"/>
                  <a:pt x="163360" y="38722"/>
                  <a:pt x="163290" y="32657"/>
                </a:cubicBezTo>
                <a:cubicBezTo>
                  <a:pt x="163360" y="26591"/>
                  <a:pt x="164850" y="21105"/>
                  <a:pt x="167759" y="16197"/>
                </a:cubicBezTo>
                <a:cubicBezTo>
                  <a:pt x="170669" y="11288"/>
                  <a:pt x="174577" y="7380"/>
                  <a:pt x="179485" y="4470"/>
                </a:cubicBezTo>
                <a:cubicBezTo>
                  <a:pt x="184393" y="1560"/>
                  <a:pt x="189880" y="70"/>
                  <a:pt x="195945" y="0"/>
                </a:cubicBezTo>
                <a:close/>
                <a:moveTo>
                  <a:pt x="48997" y="0"/>
                </a:moveTo>
                <a:cubicBezTo>
                  <a:pt x="55062" y="70"/>
                  <a:pt x="60549" y="1560"/>
                  <a:pt x="65457" y="4470"/>
                </a:cubicBezTo>
                <a:cubicBezTo>
                  <a:pt x="70365" y="7380"/>
                  <a:pt x="74273" y="11288"/>
                  <a:pt x="77183" y="16197"/>
                </a:cubicBezTo>
                <a:cubicBezTo>
                  <a:pt x="80092" y="21105"/>
                  <a:pt x="81582" y="26591"/>
                  <a:pt x="81652" y="32657"/>
                </a:cubicBezTo>
                <a:cubicBezTo>
                  <a:pt x="81582" y="38722"/>
                  <a:pt x="80092" y="44208"/>
                  <a:pt x="77183" y="49116"/>
                </a:cubicBezTo>
                <a:cubicBezTo>
                  <a:pt x="74273" y="54024"/>
                  <a:pt x="70365" y="57933"/>
                  <a:pt x="65457" y="60842"/>
                </a:cubicBezTo>
                <a:cubicBezTo>
                  <a:pt x="60549" y="63751"/>
                  <a:pt x="55062" y="65241"/>
                  <a:pt x="48997" y="65311"/>
                </a:cubicBezTo>
                <a:cubicBezTo>
                  <a:pt x="42931" y="65241"/>
                  <a:pt x="37445" y="63751"/>
                  <a:pt x="32537" y="60842"/>
                </a:cubicBezTo>
                <a:cubicBezTo>
                  <a:pt x="27629" y="57933"/>
                  <a:pt x="23720" y="54024"/>
                  <a:pt x="20811" y="49116"/>
                </a:cubicBezTo>
                <a:cubicBezTo>
                  <a:pt x="17902" y="44208"/>
                  <a:pt x="16412" y="38722"/>
                  <a:pt x="16342" y="32657"/>
                </a:cubicBezTo>
                <a:cubicBezTo>
                  <a:pt x="16412" y="26591"/>
                  <a:pt x="17902" y="21105"/>
                  <a:pt x="20811" y="16197"/>
                </a:cubicBezTo>
                <a:cubicBezTo>
                  <a:pt x="23720" y="11288"/>
                  <a:pt x="27629" y="7380"/>
                  <a:pt x="32537" y="4470"/>
                </a:cubicBezTo>
                <a:cubicBezTo>
                  <a:pt x="37445" y="1560"/>
                  <a:pt x="42931" y="70"/>
                  <a:pt x="48997"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24" name="Freeform: Shape 96"/>
          <p:cNvSpPr/>
          <p:nvPr/>
        </p:nvSpPr>
        <p:spPr>
          <a:xfrm>
            <a:off x="5753639" y="2454848"/>
            <a:ext cx="634563" cy="512695"/>
          </a:xfrm>
          <a:custGeom>
            <a:avLst/>
            <a:gdLst/>
            <a:ahLst/>
            <a:cxnLst/>
            <a:rect l="l" t="t" r="r" b="b"/>
            <a:pathLst>
              <a:path w="228585" h="179599">
                <a:moveTo>
                  <a:pt x="1" y="57911"/>
                </a:moveTo>
                <a:cubicBezTo>
                  <a:pt x="3849" y="62120"/>
                  <a:pt x="8143" y="65819"/>
                  <a:pt x="12884" y="69008"/>
                </a:cubicBezTo>
                <a:cubicBezTo>
                  <a:pt x="23490" y="76199"/>
                  <a:pt x="34104" y="83438"/>
                  <a:pt x="44726" y="90725"/>
                </a:cubicBezTo>
                <a:cubicBezTo>
                  <a:pt x="55348" y="98011"/>
                  <a:pt x="65866" y="105441"/>
                  <a:pt x="76280" y="113015"/>
                </a:cubicBezTo>
                <a:cubicBezTo>
                  <a:pt x="79864" y="115722"/>
                  <a:pt x="83695" y="118415"/>
                  <a:pt x="87775" y="121093"/>
                </a:cubicBezTo>
                <a:cubicBezTo>
                  <a:pt x="91854" y="123772"/>
                  <a:pt x="96111" y="126011"/>
                  <a:pt x="100544" y="127811"/>
                </a:cubicBezTo>
                <a:cubicBezTo>
                  <a:pt x="104978" y="129611"/>
                  <a:pt x="109518" y="130547"/>
                  <a:pt x="114165" y="130618"/>
                </a:cubicBezTo>
                <a:lnTo>
                  <a:pt x="114292" y="130618"/>
                </a:lnTo>
                <a:lnTo>
                  <a:pt x="114420" y="130618"/>
                </a:lnTo>
                <a:cubicBezTo>
                  <a:pt x="119066" y="130547"/>
                  <a:pt x="123606" y="129611"/>
                  <a:pt x="128040" y="127811"/>
                </a:cubicBezTo>
                <a:cubicBezTo>
                  <a:pt x="132474" y="126011"/>
                  <a:pt x="136731" y="123772"/>
                  <a:pt x="140810" y="121093"/>
                </a:cubicBezTo>
                <a:cubicBezTo>
                  <a:pt x="144889" y="118415"/>
                  <a:pt x="148721" y="115722"/>
                  <a:pt x="152304" y="113015"/>
                </a:cubicBezTo>
                <a:cubicBezTo>
                  <a:pt x="162716" y="105497"/>
                  <a:pt x="173240" y="98083"/>
                  <a:pt x="183875" y="90772"/>
                </a:cubicBezTo>
                <a:cubicBezTo>
                  <a:pt x="194510" y="83462"/>
                  <a:pt x="205161" y="76207"/>
                  <a:pt x="215828" y="69008"/>
                </a:cubicBezTo>
                <a:cubicBezTo>
                  <a:pt x="218129" y="67414"/>
                  <a:pt x="220351" y="65692"/>
                  <a:pt x="222493" y="63842"/>
                </a:cubicBezTo>
                <a:cubicBezTo>
                  <a:pt x="224635" y="61993"/>
                  <a:pt x="226666" y="60016"/>
                  <a:pt x="228585" y="57911"/>
                </a:cubicBezTo>
                <a:lnTo>
                  <a:pt x="228585" y="159190"/>
                </a:lnTo>
                <a:cubicBezTo>
                  <a:pt x="228436" y="164951"/>
                  <a:pt x="226437" y="169756"/>
                  <a:pt x="222589" y="173604"/>
                </a:cubicBezTo>
                <a:cubicBezTo>
                  <a:pt x="218741" y="177452"/>
                  <a:pt x="213936" y="179450"/>
                  <a:pt x="208174" y="179599"/>
                </a:cubicBezTo>
                <a:lnTo>
                  <a:pt x="20410" y="179599"/>
                </a:lnTo>
                <a:cubicBezTo>
                  <a:pt x="14649" y="179450"/>
                  <a:pt x="9844" y="177452"/>
                  <a:pt x="5996" y="173604"/>
                </a:cubicBezTo>
                <a:cubicBezTo>
                  <a:pt x="2148" y="169756"/>
                  <a:pt x="150" y="164951"/>
                  <a:pt x="1" y="159190"/>
                </a:cubicBezTo>
                <a:close/>
                <a:moveTo>
                  <a:pt x="20410" y="0"/>
                </a:moveTo>
                <a:lnTo>
                  <a:pt x="208174" y="0"/>
                </a:lnTo>
                <a:cubicBezTo>
                  <a:pt x="213880" y="149"/>
                  <a:pt x="218669" y="2148"/>
                  <a:pt x="222541" y="5996"/>
                </a:cubicBezTo>
                <a:cubicBezTo>
                  <a:pt x="226414" y="9844"/>
                  <a:pt x="228428" y="14649"/>
                  <a:pt x="228585" y="20410"/>
                </a:cubicBezTo>
                <a:cubicBezTo>
                  <a:pt x="228378" y="27630"/>
                  <a:pt x="226145" y="34268"/>
                  <a:pt x="221887" y="40324"/>
                </a:cubicBezTo>
                <a:cubicBezTo>
                  <a:pt x="217630" y="46381"/>
                  <a:pt x="212591" y="51392"/>
                  <a:pt x="206771" y="55360"/>
                </a:cubicBezTo>
                <a:cubicBezTo>
                  <a:pt x="196814" y="62245"/>
                  <a:pt x="186848" y="69139"/>
                  <a:pt x="176875" y="76040"/>
                </a:cubicBezTo>
                <a:cubicBezTo>
                  <a:pt x="166902" y="82941"/>
                  <a:pt x="156968" y="89866"/>
                  <a:pt x="147074" y="96815"/>
                </a:cubicBezTo>
                <a:cubicBezTo>
                  <a:pt x="144252" y="98838"/>
                  <a:pt x="140967" y="101199"/>
                  <a:pt x="137219" y="103897"/>
                </a:cubicBezTo>
                <a:cubicBezTo>
                  <a:pt x="133471" y="106595"/>
                  <a:pt x="129610" y="108975"/>
                  <a:pt x="125635" y="111035"/>
                </a:cubicBezTo>
                <a:cubicBezTo>
                  <a:pt x="121661" y="113096"/>
                  <a:pt x="117922" y="114181"/>
                  <a:pt x="114420" y="114290"/>
                </a:cubicBezTo>
                <a:lnTo>
                  <a:pt x="114292" y="114290"/>
                </a:lnTo>
                <a:lnTo>
                  <a:pt x="114165" y="114290"/>
                </a:lnTo>
                <a:cubicBezTo>
                  <a:pt x="110662" y="114181"/>
                  <a:pt x="106924" y="113096"/>
                  <a:pt x="102949" y="111035"/>
                </a:cubicBezTo>
                <a:cubicBezTo>
                  <a:pt x="98974" y="108975"/>
                  <a:pt x="95113" y="106595"/>
                  <a:pt x="91365" y="103897"/>
                </a:cubicBezTo>
                <a:cubicBezTo>
                  <a:pt x="87617" y="101199"/>
                  <a:pt x="84332" y="98838"/>
                  <a:pt x="81510" y="96815"/>
                </a:cubicBezTo>
                <a:cubicBezTo>
                  <a:pt x="71614" y="89866"/>
                  <a:pt x="61686" y="82941"/>
                  <a:pt x="51725" y="76040"/>
                </a:cubicBezTo>
                <a:cubicBezTo>
                  <a:pt x="41765" y="69139"/>
                  <a:pt x="31837" y="62245"/>
                  <a:pt x="21941" y="55360"/>
                </a:cubicBezTo>
                <a:cubicBezTo>
                  <a:pt x="18819" y="53251"/>
                  <a:pt x="15581" y="50425"/>
                  <a:pt x="12228" y="46885"/>
                </a:cubicBezTo>
                <a:cubicBezTo>
                  <a:pt x="8874" y="43344"/>
                  <a:pt x="6024" y="39498"/>
                  <a:pt x="3677" y="35348"/>
                </a:cubicBezTo>
                <a:cubicBezTo>
                  <a:pt x="1329" y="31198"/>
                  <a:pt x="104" y="27154"/>
                  <a:pt x="1" y="23216"/>
                </a:cubicBezTo>
                <a:cubicBezTo>
                  <a:pt x="-2" y="16780"/>
                  <a:pt x="1694" y="11348"/>
                  <a:pt x="5087" y="6921"/>
                </a:cubicBezTo>
                <a:cubicBezTo>
                  <a:pt x="8481" y="2493"/>
                  <a:pt x="13588" y="186"/>
                  <a:pt x="20410"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Tree>
    <p:extLst>
      <p:ext uri="{BB962C8B-B14F-4D97-AF65-F5344CB8AC3E}">
        <p14:creationId xmlns:p14="http://schemas.microsoft.com/office/powerpoint/2010/main" val="3211134858"/>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4059936" cy="6307611"/>
          </a:xfrm>
          <a:prstGeom prst="rect">
            <a:avLst/>
          </a:prstGeom>
        </p:spPr>
      </p:pic>
      <p:sp>
        <p:nvSpPr>
          <p:cNvPr id="4" name="Title 3"/>
          <p:cNvSpPr>
            <a:spLocks noGrp="1"/>
          </p:cNvSpPr>
          <p:nvPr>
            <p:ph type="title"/>
          </p:nvPr>
        </p:nvSpPr>
        <p:spPr>
          <a:xfrm>
            <a:off x="226030" y="205482"/>
            <a:ext cx="3036715" cy="1540191"/>
          </a:xfrm>
        </p:spPr>
        <p:txBody>
          <a:bodyPr>
            <a:normAutofit/>
          </a:bodyPr>
          <a:lstStyle/>
          <a:p>
            <a:r>
              <a:rPr lang="en-AU" dirty="0" smtClean="0">
                <a:solidFill>
                  <a:schemeClr val="bg1"/>
                </a:solidFill>
              </a:rPr>
              <a:t>WHAT IS </a:t>
            </a:r>
            <a:br>
              <a:rPr lang="en-AU" dirty="0" smtClean="0">
                <a:solidFill>
                  <a:schemeClr val="bg1"/>
                </a:solidFill>
              </a:rPr>
            </a:br>
            <a:r>
              <a:rPr lang="en-AU" dirty="0" smtClean="0">
                <a:solidFill>
                  <a:schemeClr val="bg1"/>
                </a:solidFill>
              </a:rPr>
              <a:t>AN INSIGHT COMMUNITY?</a:t>
            </a:r>
            <a:endParaRPr lang="en-AU" dirty="0">
              <a:solidFill>
                <a:schemeClr val="bg1"/>
              </a:solidFill>
            </a:endParaRPr>
          </a:p>
        </p:txBody>
      </p:sp>
      <p:sp>
        <p:nvSpPr>
          <p:cNvPr id="37" name="Rectangle 36"/>
          <p:cNvSpPr/>
          <p:nvPr/>
        </p:nvSpPr>
        <p:spPr>
          <a:xfrm>
            <a:off x="4059936" y="0"/>
            <a:ext cx="4059936" cy="6296891"/>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6"/>
          <p:cNvSpPr txBox="1">
            <a:spLocks/>
          </p:cNvSpPr>
          <p:nvPr/>
        </p:nvSpPr>
        <p:spPr>
          <a:xfrm>
            <a:off x="8750808" y="1486767"/>
            <a:ext cx="2980528" cy="2853959"/>
          </a:xfrm>
          <a:prstGeom prst="rect">
            <a:avLst/>
          </a:prstGeom>
        </p:spPr>
        <p:txBody>
          <a:bodyPr>
            <a:noAutofit/>
          </a:bodyPr>
          <a:lstStyle>
            <a:lvl1pPr marL="457200" marR="0" indent="-457200" algn="l" defTabSz="914400" rtl="0" eaLnBrk="1" fontAlgn="base" latinLnBrk="0" hangingPunct="1">
              <a:lnSpc>
                <a:spcPct val="100000"/>
              </a:lnSpc>
              <a:spcBef>
                <a:spcPct val="0"/>
              </a:spcBef>
              <a:spcAft>
                <a:spcPct val="0"/>
              </a:spcAft>
              <a:buClrTx/>
              <a:buSzTx/>
              <a:buFont typeface="Wingdings" charset="2"/>
              <a:buChar char="§"/>
              <a:tabLst/>
              <a:defRPr sz="2800" b="0" i="0">
                <a:solidFill>
                  <a:schemeClr val="tx1"/>
                </a:solidFill>
                <a:latin typeface="Franklin Gothic Book"/>
                <a:ea typeface="+mn-ea"/>
                <a:cs typeface="Franklin Gothic Book"/>
              </a:defRPr>
            </a:lvl1pPr>
            <a:lvl2pPr marL="801662"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2pPr>
            <a:lvl3pPr marL="1260423"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3pPr>
            <a:lvl4pPr marL="1719184"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4pPr>
            <a:lvl5pPr marL="2177944" marR="0" indent="-342900" algn="l" defTabSz="914400" rtl="0" eaLnBrk="1" fontAlgn="base" latinLnBrk="0" hangingPunct="1">
              <a:lnSpc>
                <a:spcPct val="100000"/>
              </a:lnSpc>
              <a:spcBef>
                <a:spcPct val="0"/>
              </a:spcBef>
              <a:spcAft>
                <a:spcPct val="0"/>
              </a:spcAft>
              <a:buClrTx/>
              <a:buSzTx/>
              <a:buFont typeface="Wingdings" charset="2"/>
              <a:buChar char="§"/>
              <a:tabLst/>
              <a:defRPr sz="2000" b="0" i="0">
                <a:solidFill>
                  <a:schemeClr val="tx1"/>
                </a:solidFill>
                <a:latin typeface="Franklin Gothic Book"/>
                <a:cs typeface="Franklin Gothic Book"/>
              </a:defRPr>
            </a:lvl5pPr>
            <a:lvl6pPr marL="2226903" indent="0" algn="l" defTabSz="884071" rtl="0" eaLnBrk="1" fontAlgn="base" hangingPunct="1">
              <a:spcBef>
                <a:spcPct val="20000"/>
              </a:spcBef>
              <a:spcAft>
                <a:spcPct val="0"/>
              </a:spcAft>
              <a:buFont typeface="Wingdings" charset="2"/>
              <a:buNone/>
              <a:defRPr sz="1800">
                <a:solidFill>
                  <a:schemeClr val="tx1"/>
                </a:solidFill>
                <a:latin typeface="Arial" pitchFamily="34" charset="0"/>
                <a:cs typeface="+mn-cs"/>
              </a:defRPr>
            </a:lvl6pPr>
            <a:lvl7pPr marL="2907081" indent="-221416" algn="l" defTabSz="884071" rtl="0" eaLnBrk="1" fontAlgn="base" hangingPunct="1">
              <a:spcBef>
                <a:spcPct val="20000"/>
              </a:spcBef>
              <a:spcAft>
                <a:spcPct val="0"/>
              </a:spcAft>
              <a:buFont typeface="Wingdings" charset="2"/>
              <a:buChar char="§"/>
              <a:defRPr sz="1600">
                <a:solidFill>
                  <a:schemeClr val="tx1"/>
                </a:solidFill>
                <a:latin typeface="Arial" pitchFamily="34" charset="0"/>
                <a:cs typeface="+mn-cs"/>
              </a:defRPr>
            </a:lvl7pPr>
            <a:lvl8pPr marL="3365843" indent="-221416" algn="l" defTabSz="884071" rtl="0" eaLnBrk="1" fontAlgn="base" hangingPunct="1">
              <a:spcBef>
                <a:spcPct val="20000"/>
              </a:spcBef>
              <a:spcAft>
                <a:spcPct val="0"/>
              </a:spcAft>
              <a:buChar char="»"/>
              <a:defRPr sz="1900">
                <a:solidFill>
                  <a:schemeClr val="tx1"/>
                </a:solidFill>
                <a:latin typeface="Arial" pitchFamily="34" charset="0"/>
                <a:cs typeface="+mn-cs"/>
              </a:defRPr>
            </a:lvl8pPr>
            <a:lvl9pPr marL="3824601" indent="-221416" algn="l" defTabSz="884071" rtl="0" eaLnBrk="1" fontAlgn="base" hangingPunct="1">
              <a:spcBef>
                <a:spcPct val="20000"/>
              </a:spcBef>
              <a:spcAft>
                <a:spcPct val="0"/>
              </a:spcAft>
              <a:buChar char="»"/>
              <a:defRPr sz="1900">
                <a:solidFill>
                  <a:schemeClr val="tx1"/>
                </a:solidFill>
                <a:latin typeface="Arial" pitchFamily="34" charset="0"/>
                <a:cs typeface="+mn-cs"/>
              </a:defRPr>
            </a:lvl9pPr>
          </a:lstStyle>
          <a:p>
            <a:pPr marL="0" indent="0">
              <a:buFont typeface="Wingdings" charset="2"/>
              <a:buNone/>
            </a:pPr>
            <a:r>
              <a:rPr lang="en-AU" sz="1400" kern="0" dirty="0" smtClean="0"/>
              <a:t>Southern Cross </a:t>
            </a:r>
            <a:r>
              <a:rPr lang="en-AU" sz="1400" kern="0" dirty="0" err="1" smtClean="0"/>
              <a:t>Austereo’s</a:t>
            </a:r>
            <a:r>
              <a:rPr lang="en-AU" sz="1400" kern="0" dirty="0" smtClean="0"/>
              <a:t> communities </a:t>
            </a:r>
            <a:r>
              <a:rPr lang="en-AU" sz="1400" b="1" kern="0" dirty="0" smtClean="0"/>
              <a:t>allow real time access to your fans, customers and audiences. </a:t>
            </a:r>
            <a:r>
              <a:rPr lang="en-AU" sz="1400" kern="0" dirty="0" smtClean="0"/>
              <a:t>Communities are all about people</a:t>
            </a:r>
            <a:r>
              <a:rPr lang="en-US" sz="1400" kern="0" dirty="0" smtClean="0"/>
              <a:t> – their passions, their emotional connections, and their interactions, not only with each other, but with the brands they love.</a:t>
            </a:r>
          </a:p>
          <a:p>
            <a:pPr marL="0" indent="0">
              <a:buFont typeface="Wingdings" charset="2"/>
              <a:buNone/>
            </a:pPr>
            <a:endParaRPr lang="en-AU" sz="1600" kern="0" dirty="0" smtClean="0"/>
          </a:p>
          <a:p>
            <a:pPr marL="0" indent="0">
              <a:buFont typeface="Wingdings" charset="2"/>
              <a:buNone/>
            </a:pPr>
            <a:r>
              <a:rPr lang="en-AU" sz="1000" kern="0" dirty="0" smtClean="0"/>
              <a:t>To compete successfully in media today requires a much better understanding of your audience. You need to be in constant conversation with them, and listening to determine what they are thinking, doing and talking about right now that impacts you.</a:t>
            </a:r>
          </a:p>
          <a:p>
            <a:pPr marL="0" indent="0">
              <a:buFont typeface="Wingdings" charset="2"/>
              <a:buNone/>
            </a:pPr>
            <a:endParaRPr lang="en-AU" sz="1000" kern="0" dirty="0" smtClean="0"/>
          </a:p>
          <a:p>
            <a:pPr marL="0" indent="0">
              <a:buFont typeface="Wingdings" charset="2"/>
              <a:buNone/>
            </a:pPr>
            <a:r>
              <a:rPr lang="en-AU" sz="1000" kern="0" dirty="0" smtClean="0"/>
              <a:t>With fads and trends regularly coming and going, its fair to say that what’s hot today, may be very cold tomorrow. The only way for media to keep in touch with their audience, and have a finger on their pulse is to have an almost daily ear on their conversation.</a:t>
            </a:r>
          </a:p>
          <a:p>
            <a:endParaRPr lang="en-US" sz="1100" kern="0" dirty="0" smtClean="0"/>
          </a:p>
          <a:p>
            <a:endParaRPr lang="en-AU" sz="1600" kern="0" dirty="0" smtClean="0">
              <a:solidFill>
                <a:schemeClr val="tx1">
                  <a:lumMod val="50000"/>
                  <a:lumOff val="50000"/>
                </a:schemeClr>
              </a:solidFill>
            </a:endParaRPr>
          </a:p>
          <a:p>
            <a:endParaRPr lang="en-US" sz="1600" kern="0" dirty="0"/>
          </a:p>
        </p:txBody>
      </p:sp>
      <p:grpSp>
        <p:nvGrpSpPr>
          <p:cNvPr id="3" name="Group 2"/>
          <p:cNvGrpSpPr/>
          <p:nvPr/>
        </p:nvGrpSpPr>
        <p:grpSpPr>
          <a:xfrm>
            <a:off x="4504801" y="1601067"/>
            <a:ext cx="3170206" cy="1708004"/>
            <a:chOff x="4504801" y="1777714"/>
            <a:chExt cx="3170206" cy="1708004"/>
          </a:xfrm>
        </p:grpSpPr>
        <p:sp>
          <p:nvSpPr>
            <p:cNvPr id="21" name="Text Placeholder 5"/>
            <p:cNvSpPr txBox="1">
              <a:spLocks/>
            </p:cNvSpPr>
            <p:nvPr/>
          </p:nvSpPr>
          <p:spPr>
            <a:xfrm>
              <a:off x="4504801" y="2328431"/>
              <a:ext cx="3170206" cy="1157287"/>
            </a:xfrm>
            <a:prstGeom prst="rect">
              <a:avLst/>
            </a:prstGeom>
          </p:spPr>
          <p:txBody>
            <a:bodyPr>
              <a:noAutofit/>
            </a:bodyPr>
            <a:lstStyle>
              <a:lvl1pPr marL="457200" marR="0" indent="-457200" algn="l" defTabSz="914400" rtl="0" eaLnBrk="1" fontAlgn="base" latinLnBrk="0" hangingPunct="1">
                <a:lnSpc>
                  <a:spcPct val="100000"/>
                </a:lnSpc>
                <a:spcBef>
                  <a:spcPct val="0"/>
                </a:spcBef>
                <a:spcAft>
                  <a:spcPct val="0"/>
                </a:spcAft>
                <a:buClrTx/>
                <a:buSzTx/>
                <a:buFont typeface="Wingdings" charset="2"/>
                <a:buChar char="§"/>
                <a:tabLst/>
                <a:defRPr sz="2800" b="0" i="0">
                  <a:solidFill>
                    <a:schemeClr val="tx1"/>
                  </a:solidFill>
                  <a:latin typeface="Franklin Gothic Book"/>
                  <a:ea typeface="+mn-ea"/>
                  <a:cs typeface="Franklin Gothic Book"/>
                </a:defRPr>
              </a:lvl1pPr>
              <a:lvl2pPr marL="801662"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2pPr>
              <a:lvl3pPr marL="1260423"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3pPr>
              <a:lvl4pPr marL="1719184"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4pPr>
              <a:lvl5pPr marL="2177944" marR="0" indent="-342900" algn="l" defTabSz="914400" rtl="0" eaLnBrk="1" fontAlgn="base" latinLnBrk="0" hangingPunct="1">
                <a:lnSpc>
                  <a:spcPct val="100000"/>
                </a:lnSpc>
                <a:spcBef>
                  <a:spcPct val="0"/>
                </a:spcBef>
                <a:spcAft>
                  <a:spcPct val="0"/>
                </a:spcAft>
                <a:buClrTx/>
                <a:buSzTx/>
                <a:buFont typeface="Wingdings" charset="2"/>
                <a:buChar char="§"/>
                <a:tabLst/>
                <a:defRPr sz="2000" b="0" i="0">
                  <a:solidFill>
                    <a:schemeClr val="tx1"/>
                  </a:solidFill>
                  <a:latin typeface="Franklin Gothic Book"/>
                  <a:cs typeface="Franklin Gothic Book"/>
                </a:defRPr>
              </a:lvl5pPr>
              <a:lvl6pPr marL="2226903" indent="0" algn="l" defTabSz="884071" rtl="0" eaLnBrk="1" fontAlgn="base" hangingPunct="1">
                <a:spcBef>
                  <a:spcPct val="20000"/>
                </a:spcBef>
                <a:spcAft>
                  <a:spcPct val="0"/>
                </a:spcAft>
                <a:buFont typeface="Wingdings" charset="2"/>
                <a:buNone/>
                <a:defRPr sz="1800">
                  <a:solidFill>
                    <a:schemeClr val="tx1"/>
                  </a:solidFill>
                  <a:latin typeface="Arial" pitchFamily="34" charset="0"/>
                  <a:cs typeface="+mn-cs"/>
                </a:defRPr>
              </a:lvl6pPr>
              <a:lvl7pPr marL="2907081" indent="-221416" algn="l" defTabSz="884071" rtl="0" eaLnBrk="1" fontAlgn="base" hangingPunct="1">
                <a:spcBef>
                  <a:spcPct val="20000"/>
                </a:spcBef>
                <a:spcAft>
                  <a:spcPct val="0"/>
                </a:spcAft>
                <a:buFont typeface="Wingdings" charset="2"/>
                <a:buChar char="§"/>
                <a:defRPr sz="1600">
                  <a:solidFill>
                    <a:schemeClr val="tx1"/>
                  </a:solidFill>
                  <a:latin typeface="Arial" pitchFamily="34" charset="0"/>
                  <a:cs typeface="+mn-cs"/>
                </a:defRPr>
              </a:lvl7pPr>
              <a:lvl8pPr marL="3365843" indent="-221416" algn="l" defTabSz="884071" rtl="0" eaLnBrk="1" fontAlgn="base" hangingPunct="1">
                <a:spcBef>
                  <a:spcPct val="20000"/>
                </a:spcBef>
                <a:spcAft>
                  <a:spcPct val="0"/>
                </a:spcAft>
                <a:buChar char="»"/>
                <a:defRPr sz="1900">
                  <a:solidFill>
                    <a:schemeClr val="tx1"/>
                  </a:solidFill>
                  <a:latin typeface="Arial" pitchFamily="34" charset="0"/>
                  <a:cs typeface="+mn-cs"/>
                </a:defRPr>
              </a:lvl8pPr>
              <a:lvl9pPr marL="3824601" indent="-221416" algn="l" defTabSz="884071" rtl="0" eaLnBrk="1" fontAlgn="base" hangingPunct="1">
                <a:spcBef>
                  <a:spcPct val="20000"/>
                </a:spcBef>
                <a:spcAft>
                  <a:spcPct val="0"/>
                </a:spcAft>
                <a:buChar char="»"/>
                <a:defRPr sz="1900">
                  <a:solidFill>
                    <a:schemeClr val="tx1"/>
                  </a:solidFill>
                  <a:latin typeface="Arial" pitchFamily="34" charset="0"/>
                  <a:cs typeface="+mn-cs"/>
                </a:defRPr>
              </a:lvl9pPr>
            </a:lstStyle>
            <a:p>
              <a:pPr marL="0" indent="0" algn="ctr">
                <a:buNone/>
              </a:pPr>
              <a:r>
                <a:rPr lang="en-US" sz="2400" b="1" kern="0" dirty="0" smtClean="0">
                  <a:solidFill>
                    <a:schemeClr val="accent1"/>
                  </a:solidFill>
                </a:rPr>
                <a:t>It’s a group of individuals with common interests who use the Internet to communicate, share, work together and pursue their hobbies, likes and dislikes. </a:t>
              </a:r>
              <a:endParaRPr lang="en-US" sz="2400" b="1" kern="0" dirty="0">
                <a:solidFill>
                  <a:schemeClr val="accent1"/>
                </a:solidFill>
              </a:endParaRPr>
            </a:p>
          </p:txBody>
        </p:sp>
        <p:sp>
          <p:nvSpPr>
            <p:cNvPr id="23" name="Freeform: Shape 273"/>
            <p:cNvSpPr/>
            <p:nvPr/>
          </p:nvSpPr>
          <p:spPr>
            <a:xfrm>
              <a:off x="5906609" y="1777714"/>
              <a:ext cx="366590" cy="310186"/>
            </a:xfrm>
            <a:custGeom>
              <a:avLst/>
              <a:gdLst/>
              <a:ahLst/>
              <a:cxnLst/>
              <a:rect l="l" t="t" r="r" b="b"/>
              <a:pathLst>
                <a:path w="212256" h="179598">
                  <a:moveTo>
                    <a:pt x="179599" y="0"/>
                  </a:moveTo>
                  <a:lnTo>
                    <a:pt x="187763" y="0"/>
                  </a:lnTo>
                  <a:cubicBezTo>
                    <a:pt x="190056" y="61"/>
                    <a:pt x="191975" y="863"/>
                    <a:pt x="193519" y="2406"/>
                  </a:cubicBezTo>
                  <a:cubicBezTo>
                    <a:pt x="195063" y="3950"/>
                    <a:pt x="195866" y="5868"/>
                    <a:pt x="195927" y="8160"/>
                  </a:cubicBezTo>
                  <a:lnTo>
                    <a:pt x="195927" y="24481"/>
                  </a:lnTo>
                  <a:cubicBezTo>
                    <a:pt x="195866" y="26773"/>
                    <a:pt x="195063" y="28691"/>
                    <a:pt x="193519" y="30234"/>
                  </a:cubicBezTo>
                  <a:cubicBezTo>
                    <a:pt x="191975" y="31778"/>
                    <a:pt x="190056" y="32580"/>
                    <a:pt x="187763" y="32641"/>
                  </a:cubicBezTo>
                  <a:lnTo>
                    <a:pt x="179599" y="32641"/>
                  </a:lnTo>
                  <a:cubicBezTo>
                    <a:pt x="173533" y="32711"/>
                    <a:pt x="168046" y="34201"/>
                    <a:pt x="163138" y="37111"/>
                  </a:cubicBezTo>
                  <a:cubicBezTo>
                    <a:pt x="158230" y="40020"/>
                    <a:pt x="154321" y="43929"/>
                    <a:pt x="151411" y="48837"/>
                  </a:cubicBezTo>
                  <a:cubicBezTo>
                    <a:pt x="148501" y="53745"/>
                    <a:pt x="147011" y="59232"/>
                    <a:pt x="146941" y="65298"/>
                  </a:cubicBezTo>
                  <a:lnTo>
                    <a:pt x="146941" y="69380"/>
                  </a:lnTo>
                  <a:cubicBezTo>
                    <a:pt x="147029" y="72849"/>
                    <a:pt x="148225" y="75735"/>
                    <a:pt x="150529" y="78039"/>
                  </a:cubicBezTo>
                  <a:cubicBezTo>
                    <a:pt x="152833" y="80343"/>
                    <a:pt x="155720" y="81539"/>
                    <a:pt x="159188" y="81627"/>
                  </a:cubicBezTo>
                  <a:lnTo>
                    <a:pt x="187763" y="81627"/>
                  </a:lnTo>
                  <a:cubicBezTo>
                    <a:pt x="194699" y="81802"/>
                    <a:pt x="200472" y="84194"/>
                    <a:pt x="205080" y="88802"/>
                  </a:cubicBezTo>
                  <a:cubicBezTo>
                    <a:pt x="209688" y="93411"/>
                    <a:pt x="212080" y="99183"/>
                    <a:pt x="212256" y="106120"/>
                  </a:cubicBezTo>
                  <a:lnTo>
                    <a:pt x="212256" y="155105"/>
                  </a:lnTo>
                  <a:cubicBezTo>
                    <a:pt x="212080" y="162042"/>
                    <a:pt x="209688" y="167814"/>
                    <a:pt x="205080" y="172423"/>
                  </a:cubicBezTo>
                  <a:cubicBezTo>
                    <a:pt x="200472" y="177031"/>
                    <a:pt x="194699" y="179423"/>
                    <a:pt x="187763" y="179598"/>
                  </a:cubicBezTo>
                  <a:lnTo>
                    <a:pt x="138781" y="179598"/>
                  </a:lnTo>
                  <a:cubicBezTo>
                    <a:pt x="131848" y="179423"/>
                    <a:pt x="126078" y="177031"/>
                    <a:pt x="121472" y="172423"/>
                  </a:cubicBezTo>
                  <a:cubicBezTo>
                    <a:pt x="116866" y="167814"/>
                    <a:pt x="114476" y="162042"/>
                    <a:pt x="114300" y="155105"/>
                  </a:cubicBezTo>
                  <a:lnTo>
                    <a:pt x="114300" y="65298"/>
                  </a:lnTo>
                  <a:cubicBezTo>
                    <a:pt x="114440" y="53167"/>
                    <a:pt x="117419" y="42195"/>
                    <a:pt x="123236" y="32381"/>
                  </a:cubicBezTo>
                  <a:cubicBezTo>
                    <a:pt x="129052" y="22567"/>
                    <a:pt x="136868" y="14752"/>
                    <a:pt x="146682" y="8935"/>
                  </a:cubicBezTo>
                  <a:cubicBezTo>
                    <a:pt x="156496" y="3118"/>
                    <a:pt x="167468" y="140"/>
                    <a:pt x="179599" y="0"/>
                  </a:cubicBezTo>
                  <a:close/>
                  <a:moveTo>
                    <a:pt x="65305" y="0"/>
                  </a:moveTo>
                  <a:lnTo>
                    <a:pt x="73471" y="0"/>
                  </a:lnTo>
                  <a:cubicBezTo>
                    <a:pt x="75765" y="61"/>
                    <a:pt x="77684" y="863"/>
                    <a:pt x="79229" y="2406"/>
                  </a:cubicBezTo>
                  <a:cubicBezTo>
                    <a:pt x="80773" y="3950"/>
                    <a:pt x="81576" y="5868"/>
                    <a:pt x="81637" y="8160"/>
                  </a:cubicBezTo>
                  <a:lnTo>
                    <a:pt x="81637" y="24481"/>
                  </a:lnTo>
                  <a:cubicBezTo>
                    <a:pt x="81576" y="26773"/>
                    <a:pt x="80773" y="28691"/>
                    <a:pt x="79229" y="30234"/>
                  </a:cubicBezTo>
                  <a:cubicBezTo>
                    <a:pt x="77684" y="31778"/>
                    <a:pt x="75765" y="32580"/>
                    <a:pt x="73471" y="32641"/>
                  </a:cubicBezTo>
                  <a:lnTo>
                    <a:pt x="65305" y="32641"/>
                  </a:lnTo>
                  <a:cubicBezTo>
                    <a:pt x="59238" y="32711"/>
                    <a:pt x="53750" y="34201"/>
                    <a:pt x="48841" y="37111"/>
                  </a:cubicBezTo>
                  <a:cubicBezTo>
                    <a:pt x="43932" y="40020"/>
                    <a:pt x="40022" y="43929"/>
                    <a:pt x="37112" y="48837"/>
                  </a:cubicBezTo>
                  <a:cubicBezTo>
                    <a:pt x="34202" y="53745"/>
                    <a:pt x="32712" y="59232"/>
                    <a:pt x="32641" y="65298"/>
                  </a:cubicBezTo>
                  <a:lnTo>
                    <a:pt x="32641" y="69380"/>
                  </a:lnTo>
                  <a:cubicBezTo>
                    <a:pt x="32729" y="72849"/>
                    <a:pt x="33925" y="75735"/>
                    <a:pt x="36230" y="78039"/>
                  </a:cubicBezTo>
                  <a:cubicBezTo>
                    <a:pt x="38535" y="80343"/>
                    <a:pt x="41421" y="81539"/>
                    <a:pt x="44890" y="81627"/>
                  </a:cubicBezTo>
                  <a:lnTo>
                    <a:pt x="73471" y="81627"/>
                  </a:lnTo>
                  <a:cubicBezTo>
                    <a:pt x="80409" y="81802"/>
                    <a:pt x="86182" y="84194"/>
                    <a:pt x="90792" y="88802"/>
                  </a:cubicBezTo>
                  <a:cubicBezTo>
                    <a:pt x="95401" y="93411"/>
                    <a:pt x="97793" y="99183"/>
                    <a:pt x="97969" y="106120"/>
                  </a:cubicBezTo>
                  <a:lnTo>
                    <a:pt x="97969" y="155105"/>
                  </a:lnTo>
                  <a:cubicBezTo>
                    <a:pt x="97793" y="162042"/>
                    <a:pt x="95401" y="167814"/>
                    <a:pt x="90792" y="172423"/>
                  </a:cubicBezTo>
                  <a:cubicBezTo>
                    <a:pt x="86182" y="177031"/>
                    <a:pt x="80409" y="179423"/>
                    <a:pt x="73471" y="179598"/>
                  </a:cubicBezTo>
                  <a:lnTo>
                    <a:pt x="24481" y="179598"/>
                  </a:lnTo>
                  <a:cubicBezTo>
                    <a:pt x="17548" y="179423"/>
                    <a:pt x="11778" y="177031"/>
                    <a:pt x="7172" y="172423"/>
                  </a:cubicBezTo>
                  <a:cubicBezTo>
                    <a:pt x="2566" y="167814"/>
                    <a:pt x="176" y="162042"/>
                    <a:pt x="0" y="155105"/>
                  </a:cubicBezTo>
                  <a:lnTo>
                    <a:pt x="0" y="65298"/>
                  </a:lnTo>
                  <a:cubicBezTo>
                    <a:pt x="140" y="53167"/>
                    <a:pt x="3119" y="42195"/>
                    <a:pt x="8936" y="32381"/>
                  </a:cubicBezTo>
                  <a:cubicBezTo>
                    <a:pt x="14753" y="22567"/>
                    <a:pt x="22569" y="14752"/>
                    <a:pt x="32384" y="8935"/>
                  </a:cubicBezTo>
                  <a:cubicBezTo>
                    <a:pt x="42198" y="3118"/>
                    <a:pt x="53172" y="140"/>
                    <a:pt x="6530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grpSp>
    </p:spTree>
    <p:extLst>
      <p:ext uri="{BB962C8B-B14F-4D97-AF65-F5344CB8AC3E}">
        <p14:creationId xmlns:p14="http://schemas.microsoft.com/office/powerpoint/2010/main" val="11295743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5311756" y="954473"/>
            <a:ext cx="3451954" cy="3143503"/>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24" name="Rectangle 23"/>
          <p:cNvSpPr/>
          <p:nvPr/>
        </p:nvSpPr>
        <p:spPr bwMode="auto">
          <a:xfrm>
            <a:off x="811530" y="959871"/>
            <a:ext cx="4523724" cy="2955221"/>
          </a:xfrm>
          <a:prstGeom prst="rect">
            <a:avLst/>
          </a:prstGeom>
          <a:solidFill>
            <a:srgbClr val="3FC1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3" name="Title 1"/>
          <p:cNvSpPr>
            <a:spLocks noGrp="1"/>
          </p:cNvSpPr>
          <p:nvPr>
            <p:ph type="title"/>
          </p:nvPr>
        </p:nvSpPr>
        <p:spPr>
          <a:xfrm>
            <a:off x="226030" y="114170"/>
            <a:ext cx="11784459" cy="672682"/>
          </a:xfrm>
        </p:spPr>
        <p:txBody>
          <a:bodyPr/>
          <a:lstStyle/>
          <a:p>
            <a:r>
              <a:rPr lang="en-AU" dirty="0" smtClean="0"/>
              <a:t>SCA RESEARCH COMMUNITIES &amp; PLATFORMS</a:t>
            </a:r>
            <a:endParaRPr lang="en-AU" dirty="0"/>
          </a:p>
        </p:txBody>
      </p:sp>
      <p:sp>
        <p:nvSpPr>
          <p:cNvPr id="5" name="Rectangle 4"/>
          <p:cNvSpPr/>
          <p:nvPr/>
        </p:nvSpPr>
        <p:spPr bwMode="auto">
          <a:xfrm>
            <a:off x="5346140" y="2920682"/>
            <a:ext cx="3417570" cy="994410"/>
          </a:xfrm>
          <a:prstGeom prst="rect">
            <a:avLst/>
          </a:prstGeom>
          <a:solidFill>
            <a:srgbClr val="DA58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6" name="Rectangle 5"/>
          <p:cNvSpPr/>
          <p:nvPr/>
        </p:nvSpPr>
        <p:spPr bwMode="auto">
          <a:xfrm>
            <a:off x="5346140" y="3915092"/>
            <a:ext cx="3417570" cy="1762164"/>
          </a:xfrm>
          <a:prstGeom prst="rect">
            <a:avLst/>
          </a:prstGeom>
          <a:solidFill>
            <a:srgbClr val="FF914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8" name="TextBox 7"/>
          <p:cNvSpPr txBox="1"/>
          <p:nvPr/>
        </p:nvSpPr>
        <p:spPr>
          <a:xfrm>
            <a:off x="5983985" y="2983056"/>
            <a:ext cx="2354580" cy="830997"/>
          </a:xfrm>
          <a:prstGeom prst="rect">
            <a:avLst/>
          </a:prstGeom>
          <a:noFill/>
        </p:spPr>
        <p:txBody>
          <a:bodyPr wrap="square" rtlCol="0">
            <a:spAutoFit/>
          </a:bodyPr>
          <a:lstStyle/>
          <a:p>
            <a:pPr algn="ctr"/>
            <a:r>
              <a:rPr lang="en-AU" sz="3200" kern="0" spc="300" dirty="0" smtClean="0">
                <a:solidFill>
                  <a:schemeClr val="bg1"/>
                </a:solidFill>
                <a:latin typeface="Franklin Gothic Medium" panose="020B0603020102020204" pitchFamily="34" charset="0"/>
              </a:rPr>
              <a:t>12,000</a:t>
            </a:r>
          </a:p>
          <a:p>
            <a:pPr algn="ctr"/>
            <a:r>
              <a:rPr lang="en-AU" sz="1600" kern="0" dirty="0" smtClean="0">
                <a:solidFill>
                  <a:schemeClr val="bg1"/>
                </a:solidFill>
                <a:latin typeface="Franklin Gothic Medium" panose="020B0603020102020204" pitchFamily="34" charset="0"/>
              </a:rPr>
              <a:t>Metro Triple M/Mix Club</a:t>
            </a:r>
            <a:endParaRPr lang="en-US" sz="1600" kern="0" dirty="0" smtClean="0">
              <a:solidFill>
                <a:schemeClr val="bg1"/>
              </a:solidFill>
              <a:latin typeface="Franklin Gothic Medium" panose="020B0603020102020204" pitchFamily="34" charset="0"/>
            </a:endParaRPr>
          </a:p>
        </p:txBody>
      </p:sp>
      <p:sp>
        <p:nvSpPr>
          <p:cNvPr id="9" name="Rectangle 8"/>
          <p:cNvSpPr/>
          <p:nvPr/>
        </p:nvSpPr>
        <p:spPr bwMode="auto">
          <a:xfrm>
            <a:off x="1929114" y="2926080"/>
            <a:ext cx="3417570" cy="994410"/>
          </a:xfrm>
          <a:prstGeom prst="rect">
            <a:avLst/>
          </a:prstGeom>
          <a:solidFill>
            <a:srgbClr val="2C8A8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10" name="Rectangle 9"/>
          <p:cNvSpPr/>
          <p:nvPr/>
        </p:nvSpPr>
        <p:spPr bwMode="auto">
          <a:xfrm>
            <a:off x="1929114" y="3920490"/>
            <a:ext cx="3417570" cy="1762164"/>
          </a:xfrm>
          <a:prstGeom prst="rect">
            <a:avLst/>
          </a:prstGeom>
          <a:solidFill>
            <a:srgbClr val="8DDDD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12" name="TextBox 11"/>
          <p:cNvSpPr txBox="1"/>
          <p:nvPr/>
        </p:nvSpPr>
        <p:spPr>
          <a:xfrm>
            <a:off x="2449179" y="3007787"/>
            <a:ext cx="2354580" cy="830997"/>
          </a:xfrm>
          <a:prstGeom prst="rect">
            <a:avLst/>
          </a:prstGeom>
          <a:noFill/>
        </p:spPr>
        <p:txBody>
          <a:bodyPr wrap="square" rtlCol="0">
            <a:spAutoFit/>
          </a:bodyPr>
          <a:lstStyle/>
          <a:p>
            <a:pPr algn="ctr"/>
            <a:r>
              <a:rPr lang="en-AU" sz="3200" kern="0" spc="300" dirty="0" smtClean="0">
                <a:solidFill>
                  <a:schemeClr val="bg1"/>
                </a:solidFill>
                <a:latin typeface="Franklin Gothic Medium" panose="020B0603020102020204" pitchFamily="34" charset="0"/>
              </a:rPr>
              <a:t>15,000</a:t>
            </a:r>
          </a:p>
          <a:p>
            <a:pPr algn="ctr"/>
            <a:r>
              <a:rPr lang="en-AU" sz="1600" kern="0" dirty="0" smtClean="0">
                <a:solidFill>
                  <a:schemeClr val="bg1"/>
                </a:solidFill>
                <a:latin typeface="Franklin Gothic Medium" panose="020B0603020102020204" pitchFamily="34" charset="0"/>
              </a:rPr>
              <a:t>Metro Hit VIP</a:t>
            </a:r>
            <a:endParaRPr lang="en-US" sz="1600" kern="0" dirty="0" smtClean="0">
              <a:solidFill>
                <a:schemeClr val="bg1"/>
              </a:solidFill>
              <a:latin typeface="Franklin Gothic Medium" panose="020B06030201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5581" y="1039255"/>
            <a:ext cx="729043" cy="729043"/>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555" y="997811"/>
            <a:ext cx="1500624" cy="1050438"/>
          </a:xfrm>
          <a:prstGeom prst="ellipse">
            <a:avLst/>
          </a:prstGeom>
        </p:spPr>
      </p:pic>
      <p:sp>
        <p:nvSpPr>
          <p:cNvPr id="18" name="TextBox 17"/>
          <p:cNvSpPr txBox="1"/>
          <p:nvPr/>
        </p:nvSpPr>
        <p:spPr>
          <a:xfrm>
            <a:off x="2449179" y="4424339"/>
            <a:ext cx="2354580" cy="830997"/>
          </a:xfrm>
          <a:prstGeom prst="rect">
            <a:avLst/>
          </a:prstGeom>
          <a:noFill/>
        </p:spPr>
        <p:txBody>
          <a:bodyPr wrap="square" rtlCol="0">
            <a:spAutoFit/>
          </a:bodyPr>
          <a:lstStyle/>
          <a:p>
            <a:pPr algn="ctr"/>
            <a:r>
              <a:rPr lang="en-AU" sz="3200" kern="0" spc="300" dirty="0" smtClean="0">
                <a:solidFill>
                  <a:schemeClr val="bg1"/>
                </a:solidFill>
                <a:latin typeface="Franklin Gothic Medium" panose="020B0603020102020204" pitchFamily="34" charset="0"/>
              </a:rPr>
              <a:t>49,000</a:t>
            </a:r>
          </a:p>
          <a:p>
            <a:pPr algn="ctr"/>
            <a:r>
              <a:rPr lang="en-AU" sz="1600" kern="0" dirty="0" smtClean="0">
                <a:solidFill>
                  <a:schemeClr val="bg1"/>
                </a:solidFill>
                <a:latin typeface="Franklin Gothic Medium" panose="020B0603020102020204" pitchFamily="34" charset="0"/>
              </a:rPr>
              <a:t>Regional Hit VIP</a:t>
            </a:r>
            <a:endParaRPr lang="en-US" sz="1600" kern="0" dirty="0" smtClean="0">
              <a:solidFill>
                <a:schemeClr val="bg1"/>
              </a:solidFill>
              <a:latin typeface="Franklin Gothic Medium" panose="020B0603020102020204" pitchFamily="34" charset="0"/>
            </a:endParaRPr>
          </a:p>
        </p:txBody>
      </p:sp>
      <p:sp>
        <p:nvSpPr>
          <p:cNvPr id="19" name="TextBox 18"/>
          <p:cNvSpPr txBox="1"/>
          <p:nvPr/>
        </p:nvSpPr>
        <p:spPr>
          <a:xfrm>
            <a:off x="5877635" y="4421354"/>
            <a:ext cx="2583722" cy="830997"/>
          </a:xfrm>
          <a:prstGeom prst="rect">
            <a:avLst/>
          </a:prstGeom>
          <a:noFill/>
        </p:spPr>
        <p:txBody>
          <a:bodyPr wrap="square" rtlCol="0">
            <a:spAutoFit/>
          </a:bodyPr>
          <a:lstStyle/>
          <a:p>
            <a:pPr algn="ctr"/>
            <a:r>
              <a:rPr lang="en-AU" sz="3200" kern="0" spc="300" dirty="0" smtClean="0">
                <a:solidFill>
                  <a:schemeClr val="bg1"/>
                </a:solidFill>
                <a:latin typeface="Franklin Gothic Medium" panose="020B0603020102020204" pitchFamily="34" charset="0"/>
              </a:rPr>
              <a:t>41,000</a:t>
            </a:r>
          </a:p>
          <a:p>
            <a:pPr algn="ctr"/>
            <a:r>
              <a:rPr lang="en-AU" sz="1600" kern="0" dirty="0" smtClean="0">
                <a:solidFill>
                  <a:schemeClr val="bg1"/>
                </a:solidFill>
                <a:latin typeface="Franklin Gothic Medium" panose="020B0603020102020204" pitchFamily="34" charset="0"/>
              </a:rPr>
              <a:t>Regional Triple M/Mix Club</a:t>
            </a:r>
            <a:endParaRPr lang="en-US" sz="1600" kern="0" dirty="0" smtClean="0">
              <a:solidFill>
                <a:schemeClr val="bg1"/>
              </a:solidFill>
              <a:latin typeface="Franklin Gothic Medium" panose="020B0603020102020204" pitchFamily="34" charset="0"/>
            </a:endParaRPr>
          </a:p>
        </p:txBody>
      </p:sp>
      <p:sp>
        <p:nvSpPr>
          <p:cNvPr id="20" name="Rectangle 19"/>
          <p:cNvSpPr/>
          <p:nvPr/>
        </p:nvSpPr>
        <p:spPr bwMode="auto">
          <a:xfrm>
            <a:off x="1929114" y="5677255"/>
            <a:ext cx="6834596" cy="401347"/>
          </a:xfrm>
          <a:prstGeom prst="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21" name="TextBox 20"/>
          <p:cNvSpPr txBox="1"/>
          <p:nvPr/>
        </p:nvSpPr>
        <p:spPr>
          <a:xfrm>
            <a:off x="2984051" y="5715391"/>
            <a:ext cx="4701973" cy="338554"/>
          </a:xfrm>
          <a:prstGeom prst="rect">
            <a:avLst/>
          </a:prstGeom>
          <a:noFill/>
        </p:spPr>
        <p:txBody>
          <a:bodyPr wrap="square" rtlCol="0">
            <a:spAutoFit/>
          </a:bodyPr>
          <a:lstStyle/>
          <a:p>
            <a:pPr algn="ctr"/>
            <a:r>
              <a:rPr lang="en-AU" sz="1600" kern="0" spc="300" dirty="0" smtClean="0">
                <a:solidFill>
                  <a:schemeClr val="bg1"/>
                </a:solidFill>
                <a:latin typeface="Franklin Gothic Medium" panose="020B0603020102020204" pitchFamily="34" charset="0"/>
              </a:rPr>
              <a:t>2,000 </a:t>
            </a:r>
            <a:r>
              <a:rPr lang="en-AU" sz="1600" kern="0" dirty="0" smtClean="0">
                <a:solidFill>
                  <a:schemeClr val="bg1"/>
                </a:solidFill>
                <a:latin typeface="Franklin Gothic Medium" panose="020B0603020102020204" pitchFamily="34" charset="0"/>
              </a:rPr>
              <a:t>Entertainment Spot</a:t>
            </a:r>
            <a:endParaRPr lang="en-US" sz="1600" kern="0" dirty="0" smtClean="0">
              <a:solidFill>
                <a:schemeClr val="bg1"/>
              </a:solidFill>
              <a:latin typeface="Franklin Gothic Medium" panose="020B0603020102020204" pitchFamily="34" charset="0"/>
            </a:endParaRPr>
          </a:p>
        </p:txBody>
      </p:sp>
      <p:sp>
        <p:nvSpPr>
          <p:cNvPr id="22" name="Right Brace 21"/>
          <p:cNvSpPr/>
          <p:nvPr/>
        </p:nvSpPr>
        <p:spPr bwMode="auto">
          <a:xfrm>
            <a:off x="8858627" y="2920682"/>
            <a:ext cx="334249" cy="3157920"/>
          </a:xfrm>
          <a:prstGeom prst="rightBrace">
            <a:avLst>
              <a:gd name="adj1" fmla="val 0"/>
              <a:gd name="adj2" fmla="val 50000"/>
            </a:avLst>
          </a:prstGeom>
          <a:noFill/>
          <a:ln w="12700" cap="flat" cmpd="sng" algn="ctr">
            <a:solidFill>
              <a:schemeClr val="bg1">
                <a:lumMod val="65000"/>
              </a:schemeClr>
            </a:solidFill>
            <a:prstDash val="sysDash"/>
            <a:round/>
            <a:headEnd type="none" w="med" len="med"/>
            <a:tailEnd type="none" w="med" len="med"/>
          </a:ln>
          <a:effectLst/>
        </p:spPr>
        <p:txBody>
          <a:bodyPr rtlCol="0" anchor="ctr"/>
          <a:lstStyle/>
          <a:p>
            <a:pPr algn="ctr"/>
            <a:endParaRPr lang="en-US"/>
          </a:p>
        </p:txBody>
      </p:sp>
      <p:sp>
        <p:nvSpPr>
          <p:cNvPr id="23" name="TextBox 22"/>
          <p:cNvSpPr txBox="1"/>
          <p:nvPr/>
        </p:nvSpPr>
        <p:spPr>
          <a:xfrm>
            <a:off x="9271707" y="4088109"/>
            <a:ext cx="2354580" cy="1738938"/>
          </a:xfrm>
          <a:prstGeom prst="rect">
            <a:avLst/>
          </a:prstGeom>
          <a:noFill/>
        </p:spPr>
        <p:txBody>
          <a:bodyPr wrap="square" rtlCol="0">
            <a:spAutoFit/>
          </a:bodyPr>
          <a:lstStyle/>
          <a:p>
            <a:pPr algn="ctr"/>
            <a:r>
              <a:rPr lang="en-AU" sz="4400" kern="0" dirty="0" smtClean="0">
                <a:latin typeface="Franklin Gothic Medium" panose="020B0603020102020204" pitchFamily="34" charset="0"/>
              </a:rPr>
              <a:t>119,000</a:t>
            </a:r>
          </a:p>
          <a:p>
            <a:pPr algn="ctr"/>
            <a:r>
              <a:rPr lang="en-AU" sz="1600" kern="0" dirty="0" smtClean="0">
                <a:latin typeface="Franklin Gothic Medium" panose="020B0603020102020204" pitchFamily="34" charset="0"/>
              </a:rPr>
              <a:t>Vision Critical</a:t>
            </a:r>
          </a:p>
          <a:p>
            <a:pPr algn="ctr"/>
            <a:r>
              <a:rPr lang="en-AU" kern="0" dirty="0" smtClean="0">
                <a:latin typeface="Franklin Gothic Medium" panose="020B0603020102020204" pitchFamily="34" charset="0"/>
              </a:rPr>
              <a:t>MROC (Market Research Online Community) which is used for client studies</a:t>
            </a:r>
          </a:p>
          <a:p>
            <a:pPr algn="ctr"/>
            <a:endParaRPr lang="en-AU" kern="0" dirty="0">
              <a:latin typeface="Franklin Gothic Medium" panose="020B0603020102020204" pitchFamily="34" charset="0"/>
            </a:endParaRPr>
          </a:p>
          <a:p>
            <a:pPr algn="ctr"/>
            <a:r>
              <a:rPr lang="en-AU" sz="1000" i="1" kern="0" dirty="0" smtClean="0">
                <a:latin typeface="Franklin Gothic Medium" panose="020B0603020102020204" pitchFamily="34" charset="0"/>
              </a:rPr>
              <a:t>2018 Winner of Vision Critical Business Transformation Award </a:t>
            </a:r>
            <a:endParaRPr lang="en-US" sz="1000" i="1" kern="0" dirty="0" smtClean="0">
              <a:latin typeface="Franklin Gothic Medium" panose="020B0603020102020204" pitchFamily="34" charset="0"/>
            </a:endParaRPr>
          </a:p>
        </p:txBody>
      </p:sp>
      <p:sp>
        <p:nvSpPr>
          <p:cNvPr id="26" name="TextBox 25"/>
          <p:cNvSpPr txBox="1"/>
          <p:nvPr/>
        </p:nvSpPr>
        <p:spPr>
          <a:xfrm>
            <a:off x="2140081" y="1736978"/>
            <a:ext cx="3008600" cy="1077218"/>
          </a:xfrm>
          <a:prstGeom prst="rect">
            <a:avLst/>
          </a:prstGeom>
          <a:noFill/>
        </p:spPr>
        <p:txBody>
          <a:bodyPr wrap="square" rtlCol="0">
            <a:spAutoFit/>
          </a:bodyPr>
          <a:lstStyle/>
          <a:p>
            <a:pPr algn="ctr"/>
            <a:r>
              <a:rPr lang="en-AU" sz="4800" kern="0" spc="300" dirty="0" smtClean="0">
                <a:solidFill>
                  <a:schemeClr val="bg1"/>
                </a:solidFill>
                <a:latin typeface="Franklin Gothic Medium" panose="020B0603020102020204" pitchFamily="34" charset="0"/>
              </a:rPr>
              <a:t>170,000</a:t>
            </a:r>
          </a:p>
          <a:p>
            <a:pPr algn="ctr"/>
            <a:r>
              <a:rPr lang="en-AU" sz="1600" kern="0" dirty="0" smtClean="0">
                <a:solidFill>
                  <a:schemeClr val="bg1"/>
                </a:solidFill>
                <a:latin typeface="Franklin Gothic Medium" panose="020B0603020102020204" pitchFamily="34" charset="0"/>
              </a:rPr>
              <a:t>Metro Hit VIP</a:t>
            </a:r>
            <a:endParaRPr lang="en-US" sz="1600" kern="0" dirty="0" smtClean="0">
              <a:solidFill>
                <a:schemeClr val="bg1"/>
              </a:solidFill>
              <a:latin typeface="Franklin Gothic Medium" panose="020B0603020102020204" pitchFamily="34" charset="0"/>
            </a:endParaRPr>
          </a:p>
        </p:txBody>
      </p:sp>
      <p:sp>
        <p:nvSpPr>
          <p:cNvPr id="27" name="TextBox 26"/>
          <p:cNvSpPr txBox="1"/>
          <p:nvPr/>
        </p:nvSpPr>
        <p:spPr>
          <a:xfrm>
            <a:off x="5596024" y="1729990"/>
            <a:ext cx="3008600" cy="1077218"/>
          </a:xfrm>
          <a:prstGeom prst="rect">
            <a:avLst/>
          </a:prstGeom>
          <a:noFill/>
        </p:spPr>
        <p:txBody>
          <a:bodyPr wrap="square" rtlCol="0">
            <a:spAutoFit/>
          </a:bodyPr>
          <a:lstStyle/>
          <a:p>
            <a:pPr algn="ctr"/>
            <a:r>
              <a:rPr lang="en-AU" sz="4800" kern="0" spc="300" dirty="0" smtClean="0">
                <a:solidFill>
                  <a:schemeClr val="bg1"/>
                </a:solidFill>
                <a:latin typeface="Franklin Gothic Medium" panose="020B0603020102020204" pitchFamily="34" charset="0"/>
              </a:rPr>
              <a:t>100,000</a:t>
            </a:r>
          </a:p>
          <a:p>
            <a:pPr algn="ctr"/>
            <a:r>
              <a:rPr lang="en-AU" sz="1600" kern="0" dirty="0" smtClean="0">
                <a:solidFill>
                  <a:schemeClr val="bg1"/>
                </a:solidFill>
                <a:latin typeface="Franklin Gothic Medium" panose="020B0603020102020204" pitchFamily="34" charset="0"/>
              </a:rPr>
              <a:t>Metro </a:t>
            </a:r>
            <a:r>
              <a:rPr lang="en-AU" sz="1600" kern="0" dirty="0">
                <a:solidFill>
                  <a:schemeClr val="bg1"/>
                </a:solidFill>
                <a:latin typeface="Franklin Gothic Medium" panose="020B0603020102020204" pitchFamily="34" charset="0"/>
              </a:rPr>
              <a:t>Triple M/Mix Club</a:t>
            </a:r>
            <a:endParaRPr lang="en-US" sz="1600" kern="0" dirty="0">
              <a:solidFill>
                <a:schemeClr val="bg1"/>
              </a:solidFill>
              <a:latin typeface="Franklin Gothic Medium" panose="020B0603020102020204" pitchFamily="34" charset="0"/>
            </a:endParaRPr>
          </a:p>
        </p:txBody>
      </p:sp>
      <p:sp>
        <p:nvSpPr>
          <p:cNvPr id="29" name="Right Brace 28"/>
          <p:cNvSpPr/>
          <p:nvPr/>
        </p:nvSpPr>
        <p:spPr bwMode="auto">
          <a:xfrm>
            <a:off x="9192876" y="954472"/>
            <a:ext cx="334249" cy="2966017"/>
          </a:xfrm>
          <a:prstGeom prst="rightBrace">
            <a:avLst>
              <a:gd name="adj1" fmla="val 0"/>
              <a:gd name="adj2" fmla="val 50000"/>
            </a:avLst>
          </a:prstGeom>
          <a:noFill/>
          <a:ln w="12700" cap="flat" cmpd="sng" algn="ctr">
            <a:solidFill>
              <a:schemeClr val="bg1">
                <a:lumMod val="65000"/>
              </a:schemeClr>
            </a:solidFill>
            <a:prstDash val="sysDash"/>
            <a:round/>
            <a:headEnd type="none" w="med" len="med"/>
            <a:tailEnd type="none" w="med" len="med"/>
          </a:ln>
          <a:effectLst/>
        </p:spPr>
        <p:txBody>
          <a:bodyPr rtlCol="0" anchor="ctr"/>
          <a:lstStyle/>
          <a:p>
            <a:pPr algn="ctr"/>
            <a:endParaRPr lang="en-US"/>
          </a:p>
        </p:txBody>
      </p:sp>
      <p:sp>
        <p:nvSpPr>
          <p:cNvPr id="30" name="TextBox 29"/>
          <p:cNvSpPr txBox="1"/>
          <p:nvPr/>
        </p:nvSpPr>
        <p:spPr>
          <a:xfrm>
            <a:off x="9502079" y="1613710"/>
            <a:ext cx="2354580" cy="1154162"/>
          </a:xfrm>
          <a:prstGeom prst="rect">
            <a:avLst/>
          </a:prstGeom>
          <a:noFill/>
        </p:spPr>
        <p:txBody>
          <a:bodyPr wrap="square" rtlCol="0">
            <a:spAutoFit/>
          </a:bodyPr>
          <a:lstStyle/>
          <a:p>
            <a:pPr algn="ctr"/>
            <a:r>
              <a:rPr lang="en-AU" sz="4400" kern="0" dirty="0" smtClean="0">
                <a:latin typeface="Franklin Gothic Medium" panose="020B0603020102020204" pitchFamily="34" charset="0"/>
              </a:rPr>
              <a:t>297,000</a:t>
            </a:r>
          </a:p>
          <a:p>
            <a:pPr algn="ctr"/>
            <a:r>
              <a:rPr lang="en-AU" sz="1600" kern="0" dirty="0" smtClean="0">
                <a:latin typeface="Franklin Gothic Medium" panose="020B0603020102020204" pitchFamily="34" charset="0"/>
              </a:rPr>
              <a:t>Airtime</a:t>
            </a:r>
          </a:p>
          <a:p>
            <a:pPr algn="ctr"/>
            <a:r>
              <a:rPr lang="en-AU" kern="0" dirty="0" smtClean="0">
                <a:latin typeface="Franklin Gothic Medium" panose="020B0603020102020204" pitchFamily="34" charset="0"/>
              </a:rPr>
              <a:t>Used for Music Research for Content teams </a:t>
            </a:r>
          </a:p>
        </p:txBody>
      </p:sp>
    </p:spTree>
    <p:extLst>
      <p:ext uri="{BB962C8B-B14F-4D97-AF65-F5344CB8AC3E}">
        <p14:creationId xmlns:p14="http://schemas.microsoft.com/office/powerpoint/2010/main" val="287695460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03832" y="1243943"/>
            <a:ext cx="9704632" cy="4794060"/>
            <a:chOff x="1284857" y="1313393"/>
            <a:chExt cx="9704632" cy="4794060"/>
          </a:xfrm>
        </p:grpSpPr>
        <p:sp>
          <p:nvSpPr>
            <p:cNvPr id="13" name="Rectangle 12"/>
            <p:cNvSpPr/>
            <p:nvPr/>
          </p:nvSpPr>
          <p:spPr>
            <a:xfrm>
              <a:off x="1284857" y="1313394"/>
              <a:ext cx="3097281" cy="479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Rectangle 13"/>
            <p:cNvSpPr/>
            <p:nvPr/>
          </p:nvSpPr>
          <p:spPr>
            <a:xfrm>
              <a:off x="4592248" y="1313393"/>
              <a:ext cx="3097281" cy="47940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5" name="Rectangle 14"/>
            <p:cNvSpPr/>
            <p:nvPr/>
          </p:nvSpPr>
          <p:spPr>
            <a:xfrm>
              <a:off x="7892208" y="1313394"/>
              <a:ext cx="3097281" cy="479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16" name="Rectangle 15"/>
          <p:cNvSpPr/>
          <p:nvPr/>
        </p:nvSpPr>
        <p:spPr bwMode="auto">
          <a:xfrm>
            <a:off x="960698" y="1446835"/>
            <a:ext cx="10220446" cy="4352081"/>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AU" sz="1600" b="1" i="0" u="none" strike="noStrike" cap="none" normalizeH="0" baseline="0" dirty="0" smtClean="0">
              <a:ln>
                <a:noFill/>
              </a:ln>
              <a:solidFill>
                <a:srgbClr val="FFD700"/>
              </a:solidFill>
              <a:effectLst/>
              <a:latin typeface="+mn-lt"/>
            </a:endParaRPr>
          </a:p>
        </p:txBody>
      </p:sp>
      <p:sp>
        <p:nvSpPr>
          <p:cNvPr id="2" name="Title 1"/>
          <p:cNvSpPr>
            <a:spLocks noGrp="1"/>
          </p:cNvSpPr>
          <p:nvPr>
            <p:ph type="title"/>
          </p:nvPr>
        </p:nvSpPr>
        <p:spPr>
          <a:xfrm>
            <a:off x="397598" y="315375"/>
            <a:ext cx="10891836" cy="651565"/>
          </a:xfrm>
        </p:spPr>
        <p:txBody>
          <a:bodyPr>
            <a:normAutofit fontScale="90000"/>
          </a:bodyPr>
          <a:lstStyle/>
          <a:p>
            <a:r>
              <a:rPr lang="en-AU" dirty="0" smtClean="0"/>
              <a:t>OUR COMMUNITIES…</a:t>
            </a:r>
            <a:endParaRPr lang="en-AU" dirty="0"/>
          </a:p>
        </p:txBody>
      </p:sp>
      <p:sp>
        <p:nvSpPr>
          <p:cNvPr id="6" name="TextBox 5"/>
          <p:cNvSpPr txBox="1"/>
          <p:nvPr/>
        </p:nvSpPr>
        <p:spPr>
          <a:xfrm>
            <a:off x="1278712" y="3723033"/>
            <a:ext cx="2947520" cy="1569660"/>
          </a:xfrm>
          <a:prstGeom prst="rect">
            <a:avLst/>
          </a:prstGeom>
          <a:noFill/>
        </p:spPr>
        <p:txBody>
          <a:bodyPr wrap="square" rtlCol="0">
            <a:spAutoFit/>
          </a:bodyPr>
          <a:lstStyle/>
          <a:p>
            <a:pPr algn="ctr"/>
            <a:r>
              <a:rPr lang="en-US" sz="2400" dirty="0" smtClean="0">
                <a:latin typeface="Franklin Gothic Medium" panose="020B0603020102020204" pitchFamily="34" charset="0"/>
                <a:cs typeface="Arial" panose="020B0604020202020204" pitchFamily="34" charset="0"/>
              </a:rPr>
              <a:t>Largest Vision Critical insight </a:t>
            </a:r>
          </a:p>
          <a:p>
            <a:pPr algn="ctr"/>
            <a:r>
              <a:rPr lang="en-US" sz="2400" dirty="0" smtClean="0">
                <a:latin typeface="Franklin Gothic Medium" panose="020B0603020102020204" pitchFamily="34" charset="0"/>
                <a:cs typeface="Arial" panose="020B0604020202020204" pitchFamily="34" charset="0"/>
              </a:rPr>
              <a:t>community in </a:t>
            </a:r>
          </a:p>
          <a:p>
            <a:pPr algn="ctr"/>
            <a:r>
              <a:rPr lang="en-US" sz="2400" dirty="0" smtClean="0">
                <a:latin typeface="Franklin Gothic Medium" panose="020B0603020102020204" pitchFamily="34" charset="0"/>
                <a:cs typeface="Arial" panose="020B0604020202020204" pitchFamily="34" charset="0"/>
              </a:rPr>
              <a:t>ASIA-PACIFIC </a:t>
            </a:r>
            <a:endParaRPr lang="en-US" sz="2400" dirty="0">
              <a:latin typeface="Franklin Gothic Medium" panose="020B0603020102020204" pitchFamily="34" charset="0"/>
              <a:cs typeface="Arial" panose="020B0604020202020204" pitchFamily="34" charset="0"/>
            </a:endParaRPr>
          </a:p>
        </p:txBody>
      </p:sp>
      <p:sp>
        <p:nvSpPr>
          <p:cNvPr id="25" name="TextBox 24"/>
          <p:cNvSpPr txBox="1"/>
          <p:nvPr/>
        </p:nvSpPr>
        <p:spPr>
          <a:xfrm>
            <a:off x="4667441" y="3704936"/>
            <a:ext cx="2806960" cy="1569660"/>
          </a:xfrm>
          <a:prstGeom prst="rect">
            <a:avLst/>
          </a:prstGeom>
          <a:noFill/>
        </p:spPr>
        <p:txBody>
          <a:bodyPr wrap="square" rtlCol="0">
            <a:spAutoFit/>
          </a:bodyPr>
          <a:lstStyle/>
          <a:p>
            <a:pPr algn="ctr"/>
            <a:r>
              <a:rPr lang="en-AU" sz="2400" dirty="0" smtClean="0">
                <a:solidFill>
                  <a:schemeClr val="bg1"/>
                </a:solidFill>
                <a:latin typeface="Franklin Gothic Medium" panose="020B0603020102020204" pitchFamily="34" charset="0"/>
              </a:rPr>
              <a:t>2</a:t>
            </a:r>
            <a:r>
              <a:rPr lang="en-AU" sz="2400" baseline="30000" dirty="0" smtClean="0">
                <a:solidFill>
                  <a:schemeClr val="bg1"/>
                </a:solidFill>
                <a:latin typeface="Franklin Gothic Medium" panose="020B0603020102020204" pitchFamily="34" charset="0"/>
              </a:rPr>
              <a:t>nd</a:t>
            </a:r>
            <a:r>
              <a:rPr lang="en-AU" sz="2400" dirty="0" smtClean="0">
                <a:solidFill>
                  <a:schemeClr val="bg1"/>
                </a:solidFill>
                <a:latin typeface="Franklin Gothic Medium" panose="020B0603020102020204" pitchFamily="34" charset="0"/>
              </a:rPr>
              <a:t> largest media Vision Critical </a:t>
            </a:r>
          </a:p>
          <a:p>
            <a:pPr algn="ctr"/>
            <a:r>
              <a:rPr lang="en-AU" sz="2400" dirty="0" smtClean="0">
                <a:solidFill>
                  <a:schemeClr val="bg1"/>
                </a:solidFill>
                <a:latin typeface="Franklin Gothic Medium" panose="020B0603020102020204" pitchFamily="34" charset="0"/>
              </a:rPr>
              <a:t>insight community WORLDWIDE</a:t>
            </a:r>
            <a:endParaRPr lang="en-US" sz="2400" dirty="0">
              <a:solidFill>
                <a:schemeClr val="bg1"/>
              </a:solidFill>
              <a:latin typeface="Franklin Gothic Medium" panose="020B0603020102020204" pitchFamily="34" charset="0"/>
            </a:endParaRPr>
          </a:p>
        </p:txBody>
      </p:sp>
      <p:sp>
        <p:nvSpPr>
          <p:cNvPr id="27" name="TextBox 26"/>
          <p:cNvSpPr txBox="1"/>
          <p:nvPr/>
        </p:nvSpPr>
        <p:spPr>
          <a:xfrm>
            <a:off x="7956343" y="3646030"/>
            <a:ext cx="2806960" cy="1938992"/>
          </a:xfrm>
          <a:prstGeom prst="rect">
            <a:avLst/>
          </a:prstGeom>
          <a:noFill/>
        </p:spPr>
        <p:txBody>
          <a:bodyPr wrap="square" rtlCol="0">
            <a:spAutoFit/>
          </a:bodyPr>
          <a:lstStyle/>
          <a:p>
            <a:pPr algn="ctr"/>
            <a:r>
              <a:rPr lang="en-US" sz="2400" dirty="0">
                <a:latin typeface="Franklin Gothic Medium" panose="020B0603020102020204" pitchFamily="34" charset="0"/>
              </a:rPr>
              <a:t>2018 </a:t>
            </a:r>
            <a:r>
              <a:rPr lang="en-US" sz="2400" dirty="0" smtClean="0">
                <a:latin typeface="Franklin Gothic Medium" panose="020B0603020102020204" pitchFamily="34" charset="0"/>
              </a:rPr>
              <a:t>winner of Vision Critical BUSINESS TRANSFORMATION Award </a:t>
            </a:r>
            <a:endParaRPr lang="en-US" sz="2400" dirty="0">
              <a:latin typeface="Franklin Gothic Medium" panose="020B0603020102020204" pitchFamily="34" charset="0"/>
            </a:endParaRPr>
          </a:p>
        </p:txBody>
      </p:sp>
      <p:pic>
        <p:nvPicPr>
          <p:cNvPr id="3" name="Picture 2"/>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4671819" y="1839643"/>
            <a:ext cx="2802582" cy="1438637"/>
          </a:xfrm>
          <a:prstGeom prst="rect">
            <a:avLst/>
          </a:prstGeom>
        </p:spPr>
      </p:pic>
      <p:pic>
        <p:nvPicPr>
          <p:cNvPr id="4" name="Picture 3"/>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1672788" y="1839643"/>
            <a:ext cx="2101556" cy="148506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7962" y="1830684"/>
            <a:ext cx="1437330" cy="1437330"/>
          </a:xfrm>
          <a:prstGeom prst="rect">
            <a:avLst/>
          </a:prstGeom>
        </p:spPr>
      </p:pic>
    </p:spTree>
    <p:extLst>
      <p:ext uri="{BB962C8B-B14F-4D97-AF65-F5344CB8AC3E}">
        <p14:creationId xmlns:p14="http://schemas.microsoft.com/office/powerpoint/2010/main" val="1818529040"/>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COMMUNITY AUDIENCE</a:t>
            </a:r>
            <a:endParaRPr lang="en-AU" dirty="0"/>
          </a:p>
        </p:txBody>
      </p:sp>
      <p:grpSp>
        <p:nvGrpSpPr>
          <p:cNvPr id="15" name="Group 14"/>
          <p:cNvGrpSpPr/>
          <p:nvPr/>
        </p:nvGrpSpPr>
        <p:grpSpPr>
          <a:xfrm>
            <a:off x="349883" y="1836231"/>
            <a:ext cx="8473590" cy="4133181"/>
            <a:chOff x="640831" y="1877219"/>
            <a:chExt cx="8473590" cy="4133181"/>
          </a:xfrm>
        </p:grpSpPr>
        <p:grpSp>
          <p:nvGrpSpPr>
            <p:cNvPr id="4" name="Group 3"/>
            <p:cNvGrpSpPr/>
            <p:nvPr/>
          </p:nvGrpSpPr>
          <p:grpSpPr>
            <a:xfrm>
              <a:off x="640831" y="1877219"/>
              <a:ext cx="8473590" cy="4133181"/>
              <a:chOff x="259692" y="2098896"/>
              <a:chExt cx="8475797" cy="4134258"/>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479"/>
              <a:stretch/>
            </p:blipFill>
            <p:spPr bwMode="auto">
              <a:xfrm>
                <a:off x="259692" y="3070414"/>
                <a:ext cx="3955289" cy="3162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981" y="3146421"/>
                <a:ext cx="4295508" cy="307485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3343" y="2099403"/>
                <a:ext cx="1512168" cy="972794"/>
              </a:xfrm>
              <a:prstGeom prst="rect">
                <a:avLst/>
              </a:prstGeom>
            </p:spPr>
          </p:pic>
          <p:pic>
            <p:nvPicPr>
              <p:cNvPr id="8" name="Picture 2" descr="http://mynet.sca.com.au/sites/marketing/PublishingImages/Logos/Hit%20Network/hit%20network/PNG/hit-network_primary-logo_on-whi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036" y="2175899"/>
                <a:ext cx="1050808" cy="7960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2796" y="2098896"/>
                <a:ext cx="1355787" cy="949051"/>
              </a:xfrm>
              <a:prstGeom prst="ellipse">
                <a:avLst/>
              </a:prstGeom>
            </p:spPr>
          </p:pic>
          <p:cxnSp>
            <p:nvCxnSpPr>
              <p:cNvPr id="10" name="Straight Arrow Connector 9"/>
              <p:cNvCxnSpPr/>
              <p:nvPr/>
            </p:nvCxnSpPr>
            <p:spPr>
              <a:xfrm>
                <a:off x="1975046" y="2602522"/>
                <a:ext cx="392750" cy="0"/>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259193" y="2685671"/>
                <a:ext cx="392750" cy="0"/>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3867" y="1885220"/>
              <a:ext cx="990987" cy="990987"/>
            </a:xfrm>
            <a:prstGeom prst="rect">
              <a:avLst/>
            </a:prstGeom>
          </p:spPr>
        </p:pic>
      </p:grpSp>
      <p:grpSp>
        <p:nvGrpSpPr>
          <p:cNvPr id="17" name="Group 16"/>
          <p:cNvGrpSpPr/>
          <p:nvPr/>
        </p:nvGrpSpPr>
        <p:grpSpPr>
          <a:xfrm>
            <a:off x="390110" y="1022851"/>
            <a:ext cx="7756365" cy="523220"/>
            <a:chOff x="390110" y="1022851"/>
            <a:chExt cx="7756365" cy="523220"/>
          </a:xfrm>
        </p:grpSpPr>
        <p:sp>
          <p:nvSpPr>
            <p:cNvPr id="16" name="Right Bracket 15"/>
            <p:cNvSpPr/>
            <p:nvPr/>
          </p:nvSpPr>
          <p:spPr>
            <a:xfrm rot="5400000" flipH="1">
              <a:off x="4172826" y="-2512745"/>
              <a:ext cx="190933" cy="7756365"/>
            </a:xfrm>
            <a:prstGeom prst="rightBracket">
              <a:avLst>
                <a:gd name="adj" fmla="val 125382"/>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1953051" y="1022851"/>
              <a:ext cx="4676350" cy="523220"/>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AU" sz="1400" dirty="0" smtClean="0">
                  <a:solidFill>
                    <a:schemeClr val="accent1"/>
                  </a:solidFill>
                  <a:latin typeface="Franklin Gothic Medium" panose="020B0603020102020204" pitchFamily="34" charset="0"/>
                  <a:cs typeface="Arial" panose="020B0604020202020204" pitchFamily="34" charset="0"/>
                </a:rPr>
                <a:t>WHEN USED TOGETHER, THE SCA COMMUNITIES ARE A REPRESENTATIVE CROSS-SECTION OF THE POPULATION</a:t>
              </a:r>
              <a:endParaRPr lang="en-AU" sz="1400" dirty="0">
                <a:solidFill>
                  <a:schemeClr val="accent1"/>
                </a:solidFill>
                <a:latin typeface="Franklin Gothic Medium" panose="020B0603020102020204" pitchFamily="34" charset="0"/>
                <a:cs typeface="Arial" panose="020B0604020202020204" pitchFamily="34" charset="0"/>
              </a:endParaRPr>
            </a:p>
          </p:txBody>
        </p:sp>
      </p:grpSp>
      <p:pic>
        <p:nvPicPr>
          <p:cNvPr id="19" name="Picture 18"/>
          <p:cNvPicPr>
            <a:picLocks noChangeAspect="1"/>
          </p:cNvPicPr>
          <p:nvPr/>
        </p:nvPicPr>
        <p:blipFill>
          <a:blip r:embed="rId8"/>
          <a:stretch>
            <a:fillRect/>
          </a:stretch>
        </p:blipFill>
        <p:spPr>
          <a:xfrm>
            <a:off x="7866847" y="0"/>
            <a:ext cx="4322439" cy="6526889"/>
          </a:xfrm>
          <a:prstGeom prst="rect">
            <a:avLst/>
          </a:prstGeom>
        </p:spPr>
      </p:pic>
      <p:sp>
        <p:nvSpPr>
          <p:cNvPr id="20" name="TextBox 19"/>
          <p:cNvSpPr txBox="1"/>
          <p:nvPr/>
        </p:nvSpPr>
        <p:spPr>
          <a:xfrm>
            <a:off x="9379111" y="4194474"/>
            <a:ext cx="2710515" cy="1723549"/>
          </a:xfrm>
          <a:prstGeom prst="rect">
            <a:avLst/>
          </a:prstGeom>
          <a:noFill/>
        </p:spPr>
        <p:txBody>
          <a:bodyPr wrap="square" rtlCol="0">
            <a:sp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r>
              <a:rPr kumimoji="0" lang="en-AU" sz="1400" i="0" u="none" strike="noStrike" kern="1200" cap="none" spc="300" normalizeH="0" baseline="0" noProof="0" dirty="0" smtClean="0">
                <a:ln>
                  <a:noFill/>
                </a:ln>
                <a:solidFill>
                  <a:schemeClr val="bg1"/>
                </a:solidFill>
                <a:effectLst/>
                <a:uLnTx/>
                <a:uFillTx/>
                <a:latin typeface="Franklin Gothic Medium" panose="020B0603020102020204" pitchFamily="34" charset="0"/>
                <a:cs typeface="Arial" panose="020B0604020202020204" pitchFamily="34" charset="0"/>
              </a:rPr>
              <a:t>WHO THEY ARE</a:t>
            </a:r>
          </a:p>
          <a:p>
            <a:pPr marL="0" marR="0" lvl="0" indent="0" algn="r" defTabSz="914126" rtl="0" eaLnBrk="1" fontAlgn="auto" latinLnBrk="0" hangingPunct="1">
              <a:lnSpc>
                <a:spcPct val="100000"/>
              </a:lnSpc>
              <a:spcBef>
                <a:spcPts val="0"/>
              </a:spcBef>
              <a:spcAft>
                <a:spcPts val="0"/>
              </a:spcAft>
              <a:buClrTx/>
              <a:buSzTx/>
              <a:buFontTx/>
              <a:buNone/>
              <a:tabLst/>
              <a:defRPr/>
            </a:pPr>
            <a:endParaRPr lang="en-AU" sz="1000" dirty="0">
              <a:solidFill>
                <a:schemeClr val="bg1"/>
              </a:solidFill>
              <a:latin typeface="+mj-lt"/>
              <a:cs typeface="Arial" panose="020B0604020202020204" pitchFamily="34" charset="0"/>
            </a:endParaRPr>
          </a:p>
          <a:p>
            <a:pPr algn="r" fontAlgn="auto">
              <a:spcBef>
                <a:spcPts val="0"/>
              </a:spcBef>
              <a:spcAft>
                <a:spcPts val="0"/>
              </a:spcAft>
              <a:defRPr/>
            </a:pPr>
            <a:r>
              <a:rPr lang="en-AU" sz="1000" dirty="0">
                <a:solidFill>
                  <a:schemeClr val="bg1"/>
                </a:solidFill>
                <a:latin typeface="+mj-lt"/>
                <a:cs typeface="Arial" panose="020B0604020202020204" pitchFamily="34" charset="0"/>
              </a:rPr>
              <a:t>Each database reflects it’s network’s target listener. Being a part of these databases allows members to ‘have their say’ about the music played on their local station. It gives them access to exclusive competitions, random giveaways and opinion poll/survey opportunities. </a:t>
            </a:r>
          </a:p>
          <a:p>
            <a:pPr marL="0" marR="0" lvl="0" indent="0" algn="r" defTabSz="91412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j-lt"/>
              <a:ea typeface="+mn-ea"/>
            </a:endParaRPr>
          </a:p>
        </p:txBody>
      </p:sp>
    </p:spTree>
    <p:extLst>
      <p:ext uri="{BB962C8B-B14F-4D97-AF65-F5344CB8AC3E}">
        <p14:creationId xmlns:p14="http://schemas.microsoft.com/office/powerpoint/2010/main" val="211506015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344" y="196769"/>
            <a:ext cx="11829327" cy="935840"/>
          </a:xfrm>
        </p:spPr>
        <p:txBody>
          <a:bodyPr>
            <a:normAutofit/>
          </a:bodyPr>
          <a:lstStyle/>
          <a:p>
            <a:r>
              <a:rPr lang="en-AU" dirty="0" smtClean="0"/>
              <a:t>CATI Research </a:t>
            </a:r>
            <a:br>
              <a:rPr lang="en-AU" dirty="0" smtClean="0"/>
            </a:br>
            <a:r>
              <a:rPr lang="en-AU" sz="2000" dirty="0" smtClean="0"/>
              <a:t>Computer assisted telephone interviews</a:t>
            </a:r>
            <a:endParaRPr lang="en-AU" sz="2000" dirty="0"/>
          </a:p>
        </p:txBody>
      </p:sp>
      <p:sp>
        <p:nvSpPr>
          <p:cNvPr id="3" name="TextBox 2"/>
          <p:cNvSpPr txBox="1"/>
          <p:nvPr/>
        </p:nvSpPr>
        <p:spPr>
          <a:xfrm>
            <a:off x="208344" y="1252918"/>
            <a:ext cx="8384938" cy="1631216"/>
          </a:xfrm>
          <a:prstGeom prst="rect">
            <a:avLst/>
          </a:prstGeom>
          <a:noFill/>
        </p:spPr>
        <p:txBody>
          <a:bodyPr wrap="square" rtlCol="0">
            <a:spAutoFit/>
          </a:bodyPr>
          <a:lstStyle/>
          <a:p>
            <a:pPr defTabSz="914126" fontAlgn="auto">
              <a:spcBef>
                <a:spcPts val="0"/>
              </a:spcBef>
              <a:spcAft>
                <a:spcPts val="0"/>
              </a:spcAft>
            </a:pPr>
            <a:r>
              <a:rPr lang="en-AU" sz="1000" dirty="0">
                <a:solidFill>
                  <a:prstClr val="black"/>
                </a:solidFill>
                <a:latin typeface="+mj-lt"/>
              </a:rPr>
              <a:t>Located on the Gold Coast, Southern Cross </a:t>
            </a:r>
            <a:r>
              <a:rPr lang="en-AU" sz="1000" dirty="0" err="1">
                <a:solidFill>
                  <a:prstClr val="black"/>
                </a:solidFill>
                <a:latin typeface="+mj-lt"/>
              </a:rPr>
              <a:t>Austereo’s</a:t>
            </a:r>
            <a:r>
              <a:rPr lang="en-AU" sz="1000" dirty="0">
                <a:solidFill>
                  <a:prstClr val="black"/>
                </a:solidFill>
                <a:latin typeface="+mj-lt"/>
              </a:rPr>
              <a:t> CATI (</a:t>
            </a:r>
            <a:r>
              <a:rPr lang="en-US" sz="1000" dirty="0">
                <a:solidFill>
                  <a:prstClr val="black"/>
                </a:solidFill>
                <a:latin typeface="+mj-lt"/>
              </a:rPr>
              <a:t>Computer-Assisted-Telephone-Interviewing)</a:t>
            </a:r>
            <a:r>
              <a:rPr lang="en-AU" sz="1000" dirty="0">
                <a:solidFill>
                  <a:prstClr val="black"/>
                </a:solidFill>
                <a:latin typeface="+mj-lt"/>
              </a:rPr>
              <a:t> room is one of the few remaining telephone survey facilities still operating in Australia. SCA’s CATI has a particular focus on reaching people in regional Australia &amp; is used by Commercial Radio Australia to conduct field work for the official regional radio surveys.</a:t>
            </a:r>
          </a:p>
          <a:p>
            <a:pPr defTabSz="914126" fontAlgn="auto">
              <a:spcBef>
                <a:spcPts val="0"/>
              </a:spcBef>
              <a:spcAft>
                <a:spcPts val="0"/>
              </a:spcAft>
            </a:pPr>
            <a:r>
              <a:rPr lang="en-US" sz="1000" dirty="0">
                <a:solidFill>
                  <a:prstClr val="black"/>
                </a:solidFill>
                <a:latin typeface="+mj-lt"/>
              </a:rPr>
              <a:t>Questionnaires can be designed internally and coded in a short space of time ready for in-field survey recruitment.</a:t>
            </a:r>
            <a:r>
              <a:rPr lang="en-AU" sz="1000" dirty="0">
                <a:solidFill>
                  <a:prstClr val="black"/>
                </a:solidFill>
                <a:latin typeface="+mj-lt"/>
              </a:rPr>
              <a:t> It offers brands the opportunity to talk to people across Australia and receive a </a:t>
            </a:r>
            <a:r>
              <a:rPr lang="en-AU" sz="1000" dirty="0" err="1">
                <a:solidFill>
                  <a:prstClr val="black"/>
                </a:solidFill>
                <a:latin typeface="+mj-lt"/>
              </a:rPr>
              <a:t>topline</a:t>
            </a:r>
            <a:r>
              <a:rPr lang="en-AU" sz="1000" dirty="0">
                <a:solidFill>
                  <a:prstClr val="black"/>
                </a:solidFill>
                <a:latin typeface="+mj-lt"/>
              </a:rPr>
              <a:t> look at a particular industry relatively quickly. </a:t>
            </a:r>
          </a:p>
          <a:p>
            <a:pPr defTabSz="914126" fontAlgn="auto">
              <a:spcBef>
                <a:spcPts val="0"/>
              </a:spcBef>
              <a:spcAft>
                <a:spcPts val="0"/>
              </a:spcAft>
            </a:pPr>
            <a:endParaRPr lang="en-AU" sz="1000" dirty="0">
              <a:solidFill>
                <a:prstClr val="black"/>
              </a:solidFill>
              <a:latin typeface="+mj-lt"/>
            </a:endParaRPr>
          </a:p>
          <a:p>
            <a:pPr defTabSz="914126" fontAlgn="auto">
              <a:spcBef>
                <a:spcPts val="0"/>
              </a:spcBef>
              <a:spcAft>
                <a:spcPts val="0"/>
              </a:spcAft>
            </a:pPr>
            <a:r>
              <a:rPr lang="en-AU" sz="1000" dirty="0">
                <a:solidFill>
                  <a:prstClr val="black"/>
                </a:solidFill>
                <a:latin typeface="+mj-lt"/>
              </a:rPr>
              <a:t>Operating as </a:t>
            </a:r>
            <a:r>
              <a:rPr lang="en-AU" sz="1000" i="1" dirty="0">
                <a:solidFill>
                  <a:prstClr val="black"/>
                </a:solidFill>
                <a:latin typeface="+mj-lt"/>
              </a:rPr>
              <a:t>Entertainment Research</a:t>
            </a:r>
            <a:r>
              <a:rPr lang="en-AU" sz="1000" dirty="0">
                <a:solidFill>
                  <a:prstClr val="black"/>
                </a:solidFill>
                <a:latin typeface="+mj-lt"/>
              </a:rPr>
              <a:t>, the CATI room will phone potential respondents Monday to Friday from 8:30am-7:30pm. </a:t>
            </a:r>
          </a:p>
          <a:p>
            <a:pPr defTabSz="914126" fontAlgn="auto">
              <a:spcBef>
                <a:spcPts val="0"/>
              </a:spcBef>
              <a:spcAft>
                <a:spcPts val="0"/>
              </a:spcAft>
            </a:pPr>
            <a:endParaRPr lang="en-AU" sz="1000" dirty="0">
              <a:solidFill>
                <a:prstClr val="black"/>
              </a:solidFill>
              <a:latin typeface="+mj-lt"/>
            </a:endParaRPr>
          </a:p>
          <a:p>
            <a:pPr defTabSz="914126" fontAlgn="auto">
              <a:spcBef>
                <a:spcPts val="0"/>
              </a:spcBef>
              <a:spcAft>
                <a:spcPts val="0"/>
              </a:spcAft>
            </a:pPr>
            <a:r>
              <a:rPr lang="en-AU" sz="1000" dirty="0">
                <a:solidFill>
                  <a:prstClr val="black"/>
                </a:solidFill>
                <a:latin typeface="+mj-lt"/>
              </a:rPr>
              <a:t>Businesses can use the CATI room for tracking campaigns and brands and gauging perceptions on an industry. It is a particularly effective method of surveying regional markets and getting a wider market view.</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61" t="23539" r="17127" b="10714"/>
          <a:stretch/>
        </p:blipFill>
        <p:spPr bwMode="auto">
          <a:xfrm>
            <a:off x="341891" y="3178926"/>
            <a:ext cx="3513136" cy="1987179"/>
          </a:xfrm>
          <a:prstGeom prst="rect">
            <a:avLst/>
          </a:prstGeom>
          <a:ln w="38100" cap="sq">
            <a:no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937" t="23417" r="17051" b="10998"/>
          <a:stretch/>
        </p:blipFill>
        <p:spPr bwMode="auto">
          <a:xfrm>
            <a:off x="4041055" y="3178926"/>
            <a:ext cx="3513136" cy="1982272"/>
          </a:xfrm>
          <a:prstGeom prst="rect">
            <a:avLst/>
          </a:prstGeom>
          <a:ln w="38100" cap="sq">
            <a:no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7" name="Picture Placeholder 11"/>
          <p:cNvPicPr>
            <a:picLocks noChangeAspect="1"/>
          </p:cNvPicPr>
          <p:nvPr/>
        </p:nvPicPr>
        <p:blipFill rotWithShape="1">
          <a:blip r:embed="rId4">
            <a:grayscl/>
            <a:extLst>
              <a:ext uri="{28A0092B-C50C-407E-A947-70E740481C1C}">
                <a14:useLocalDpi xmlns:a14="http://schemas.microsoft.com/office/drawing/2010/main" val="0"/>
              </a:ext>
            </a:extLst>
          </a:blip>
          <a:srcRect l="-158" t="159" r="12130" b="-159"/>
          <a:stretch/>
        </p:blipFill>
        <p:spPr>
          <a:xfrm>
            <a:off x="7871513" y="0"/>
            <a:ext cx="4317312" cy="6511164"/>
          </a:xfrm>
          <a:custGeom>
            <a:avLst/>
            <a:gdLst>
              <a:gd name="connsiteX0" fmla="*/ 0 w 4395787"/>
              <a:gd name="connsiteY0" fmla="*/ 0 h 6858000"/>
              <a:gd name="connsiteX1" fmla="*/ 4395787 w 4395787"/>
              <a:gd name="connsiteY1" fmla="*/ 0 h 6858000"/>
              <a:gd name="connsiteX2" fmla="*/ 4395787 w 4395787"/>
              <a:gd name="connsiteY2" fmla="*/ 6858000 h 6858000"/>
              <a:gd name="connsiteX3" fmla="*/ 0 w 4395787"/>
              <a:gd name="connsiteY3" fmla="*/ 6858000 h 6858000"/>
              <a:gd name="connsiteX4" fmla="*/ 0 w 4395787"/>
              <a:gd name="connsiteY4" fmla="*/ 0 h 6858000"/>
              <a:gd name="connsiteX0" fmla="*/ 1709062 w 4395787"/>
              <a:gd name="connsiteY0" fmla="*/ 15680 h 6858000"/>
              <a:gd name="connsiteX1" fmla="*/ 4395787 w 4395787"/>
              <a:gd name="connsiteY1" fmla="*/ 0 h 6858000"/>
              <a:gd name="connsiteX2" fmla="*/ 4395787 w 4395787"/>
              <a:gd name="connsiteY2" fmla="*/ 6858000 h 6858000"/>
              <a:gd name="connsiteX3" fmla="*/ 0 w 4395787"/>
              <a:gd name="connsiteY3" fmla="*/ 6858000 h 6858000"/>
              <a:gd name="connsiteX4" fmla="*/ 1709062 w 4395787"/>
              <a:gd name="connsiteY4" fmla="*/ 15680 h 6858000"/>
              <a:gd name="connsiteX0" fmla="*/ 1709062 w 4395787"/>
              <a:gd name="connsiteY0" fmla="*/ 15680 h 6858000"/>
              <a:gd name="connsiteX1" fmla="*/ 4395787 w 4395787"/>
              <a:gd name="connsiteY1" fmla="*/ 0 h 6858000"/>
              <a:gd name="connsiteX2" fmla="*/ 4395787 w 4395787"/>
              <a:gd name="connsiteY2" fmla="*/ 5838806 h 6858000"/>
              <a:gd name="connsiteX3" fmla="*/ 0 w 4395787"/>
              <a:gd name="connsiteY3" fmla="*/ 6858000 h 6858000"/>
              <a:gd name="connsiteX4" fmla="*/ 1709062 w 4395787"/>
              <a:gd name="connsiteY4" fmla="*/ 15680 h 6858000"/>
              <a:gd name="connsiteX0" fmla="*/ 1602359 w 4289084"/>
              <a:gd name="connsiteY0" fmla="*/ 15680 h 6513042"/>
              <a:gd name="connsiteX1" fmla="*/ 4289084 w 4289084"/>
              <a:gd name="connsiteY1" fmla="*/ 0 h 6513042"/>
              <a:gd name="connsiteX2" fmla="*/ 4289084 w 4289084"/>
              <a:gd name="connsiteY2" fmla="*/ 5838806 h 6513042"/>
              <a:gd name="connsiteX3" fmla="*/ 0 w 4289084"/>
              <a:gd name="connsiteY3" fmla="*/ 6513042 h 6513042"/>
              <a:gd name="connsiteX4" fmla="*/ 1602359 w 4289084"/>
              <a:gd name="connsiteY4" fmla="*/ 15680 h 6513042"/>
              <a:gd name="connsiteX0" fmla="*/ 1399655 w 4086380"/>
              <a:gd name="connsiteY0" fmla="*/ 15680 h 6380353"/>
              <a:gd name="connsiteX1" fmla="*/ 4086380 w 4086380"/>
              <a:gd name="connsiteY1" fmla="*/ 0 h 6380353"/>
              <a:gd name="connsiteX2" fmla="*/ 4086380 w 4086380"/>
              <a:gd name="connsiteY2" fmla="*/ 5838806 h 6380353"/>
              <a:gd name="connsiteX3" fmla="*/ 0 w 4086380"/>
              <a:gd name="connsiteY3" fmla="*/ 6380353 h 6380353"/>
              <a:gd name="connsiteX4" fmla="*/ 1399655 w 4086380"/>
              <a:gd name="connsiteY4" fmla="*/ 15680 h 6380353"/>
              <a:gd name="connsiteX0" fmla="*/ 1491794 w 4178519"/>
              <a:gd name="connsiteY0" fmla="*/ 15680 h 6506724"/>
              <a:gd name="connsiteX1" fmla="*/ 4178519 w 4178519"/>
              <a:gd name="connsiteY1" fmla="*/ 0 h 6506724"/>
              <a:gd name="connsiteX2" fmla="*/ 4178519 w 4178519"/>
              <a:gd name="connsiteY2" fmla="*/ 5838806 h 6506724"/>
              <a:gd name="connsiteX3" fmla="*/ 0 w 4178519"/>
              <a:gd name="connsiteY3" fmla="*/ 6506724 h 6506724"/>
              <a:gd name="connsiteX4" fmla="*/ 1491794 w 4178519"/>
              <a:gd name="connsiteY4" fmla="*/ 15680 h 6506724"/>
              <a:gd name="connsiteX0" fmla="*/ 1515769 w 4178519"/>
              <a:gd name="connsiteY0" fmla="*/ 3351 h 6506724"/>
              <a:gd name="connsiteX1" fmla="*/ 4178519 w 4178519"/>
              <a:gd name="connsiteY1" fmla="*/ 0 h 6506724"/>
              <a:gd name="connsiteX2" fmla="*/ 4178519 w 4178519"/>
              <a:gd name="connsiteY2" fmla="*/ 5838806 h 6506724"/>
              <a:gd name="connsiteX3" fmla="*/ 0 w 4178519"/>
              <a:gd name="connsiteY3" fmla="*/ 6506724 h 6506724"/>
              <a:gd name="connsiteX4" fmla="*/ 1515769 w 4178519"/>
              <a:gd name="connsiteY4" fmla="*/ 3351 h 6506724"/>
              <a:gd name="connsiteX0" fmla="*/ 1515769 w 4214482"/>
              <a:gd name="connsiteY0" fmla="*/ 3351 h 6506724"/>
              <a:gd name="connsiteX1" fmla="*/ 4178519 w 4214482"/>
              <a:gd name="connsiteY1" fmla="*/ 0 h 6506724"/>
              <a:gd name="connsiteX2" fmla="*/ 4214482 w 4214482"/>
              <a:gd name="connsiteY2" fmla="*/ 5851135 h 6506724"/>
              <a:gd name="connsiteX3" fmla="*/ 0 w 4214482"/>
              <a:gd name="connsiteY3" fmla="*/ 6506724 h 6506724"/>
              <a:gd name="connsiteX4" fmla="*/ 1515769 w 4214482"/>
              <a:gd name="connsiteY4" fmla="*/ 3351 h 6506724"/>
              <a:gd name="connsiteX0" fmla="*/ 1515769 w 4179947"/>
              <a:gd name="connsiteY0" fmla="*/ 3351 h 6506724"/>
              <a:gd name="connsiteX1" fmla="*/ 4178519 w 4179947"/>
              <a:gd name="connsiteY1" fmla="*/ 0 h 6506724"/>
              <a:gd name="connsiteX2" fmla="*/ 4179947 w 4179947"/>
              <a:gd name="connsiteY2" fmla="*/ 5860015 h 6506724"/>
              <a:gd name="connsiteX3" fmla="*/ 0 w 4179947"/>
              <a:gd name="connsiteY3" fmla="*/ 6506724 h 6506724"/>
              <a:gd name="connsiteX4" fmla="*/ 1515769 w 4179947"/>
              <a:gd name="connsiteY4" fmla="*/ 3351 h 6506724"/>
              <a:gd name="connsiteX0" fmla="*/ 1515769 w 4179947"/>
              <a:gd name="connsiteY0" fmla="*/ 3351 h 6506724"/>
              <a:gd name="connsiteX1" fmla="*/ 4178519 w 4179947"/>
              <a:gd name="connsiteY1" fmla="*/ 0 h 6506724"/>
              <a:gd name="connsiteX2" fmla="*/ 4179947 w 4179947"/>
              <a:gd name="connsiteY2" fmla="*/ 5833374 h 6506724"/>
              <a:gd name="connsiteX3" fmla="*/ 0 w 4179947"/>
              <a:gd name="connsiteY3" fmla="*/ 6506724 h 6506724"/>
              <a:gd name="connsiteX4" fmla="*/ 1515769 w 4179947"/>
              <a:gd name="connsiteY4" fmla="*/ 3351 h 6506724"/>
              <a:gd name="connsiteX0" fmla="*/ 1394898 w 4059076"/>
              <a:gd name="connsiteY0" fmla="*/ 3351 h 6284710"/>
              <a:gd name="connsiteX1" fmla="*/ 4057648 w 4059076"/>
              <a:gd name="connsiteY1" fmla="*/ 0 h 6284710"/>
              <a:gd name="connsiteX2" fmla="*/ 4059076 w 4059076"/>
              <a:gd name="connsiteY2" fmla="*/ 5833374 h 6284710"/>
              <a:gd name="connsiteX3" fmla="*/ 0 w 4059076"/>
              <a:gd name="connsiteY3" fmla="*/ 6284710 h 6284710"/>
              <a:gd name="connsiteX4" fmla="*/ 1394898 w 4059076"/>
              <a:gd name="connsiteY4" fmla="*/ 3351 h 6284710"/>
              <a:gd name="connsiteX0" fmla="*/ 1533037 w 4197215"/>
              <a:gd name="connsiteY0" fmla="*/ 3351 h 6506724"/>
              <a:gd name="connsiteX1" fmla="*/ 4195787 w 4197215"/>
              <a:gd name="connsiteY1" fmla="*/ 0 h 6506724"/>
              <a:gd name="connsiteX2" fmla="*/ 4197215 w 4197215"/>
              <a:gd name="connsiteY2" fmla="*/ 5833374 h 6506724"/>
              <a:gd name="connsiteX3" fmla="*/ 0 w 4197215"/>
              <a:gd name="connsiteY3" fmla="*/ 6506724 h 6506724"/>
              <a:gd name="connsiteX4" fmla="*/ 1533037 w 4197215"/>
              <a:gd name="connsiteY4" fmla="*/ 3351 h 650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7215" h="6506724">
                <a:moveTo>
                  <a:pt x="1533037" y="3351"/>
                </a:moveTo>
                <a:lnTo>
                  <a:pt x="4195787" y="0"/>
                </a:lnTo>
                <a:lnTo>
                  <a:pt x="4197215" y="5833374"/>
                </a:lnTo>
                <a:lnTo>
                  <a:pt x="0" y="6506724"/>
                </a:lnTo>
                <a:lnTo>
                  <a:pt x="1533037" y="3351"/>
                </a:lnTo>
                <a:close/>
              </a:path>
            </a:pathLst>
          </a:custGeom>
        </p:spPr>
      </p:pic>
    </p:spTree>
    <p:extLst>
      <p:ext uri="{BB962C8B-B14F-4D97-AF65-F5344CB8AC3E}">
        <p14:creationId xmlns:p14="http://schemas.microsoft.com/office/powerpoint/2010/main" val="185637083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3347"/>
            <a:ext cx="12188825" cy="1186664"/>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226030" y="212854"/>
            <a:ext cx="11784459" cy="672682"/>
          </a:xfrm>
        </p:spPr>
        <p:txBody>
          <a:bodyPr/>
          <a:lstStyle/>
          <a:p>
            <a:r>
              <a:rPr lang="en-AU" dirty="0" smtClean="0">
                <a:solidFill>
                  <a:schemeClr val="tx1"/>
                </a:solidFill>
              </a:rPr>
              <a:t>DATA AVAILABLE</a:t>
            </a:r>
            <a:endParaRPr lang="en-AU" dirty="0">
              <a:solidFill>
                <a:schemeClr val="tx1"/>
              </a:solidFill>
            </a:endParaRPr>
          </a:p>
        </p:txBody>
      </p:sp>
      <p:grpSp>
        <p:nvGrpSpPr>
          <p:cNvPr id="17" name="Group 16"/>
          <p:cNvGrpSpPr/>
          <p:nvPr/>
        </p:nvGrpSpPr>
        <p:grpSpPr>
          <a:xfrm>
            <a:off x="1309811" y="1477470"/>
            <a:ext cx="9589980" cy="4906785"/>
            <a:chOff x="1309811" y="1317978"/>
            <a:chExt cx="9589980" cy="4906785"/>
          </a:xfrm>
        </p:grpSpPr>
        <p:grpSp>
          <p:nvGrpSpPr>
            <p:cNvPr id="12" name="Group 11"/>
            <p:cNvGrpSpPr/>
            <p:nvPr/>
          </p:nvGrpSpPr>
          <p:grpSpPr>
            <a:xfrm>
              <a:off x="1309811" y="1317978"/>
              <a:ext cx="9589980" cy="4906785"/>
              <a:chOff x="1933271" y="1432279"/>
              <a:chExt cx="9589980" cy="4906785"/>
            </a:xfrm>
          </p:grpSpPr>
          <p:sp>
            <p:nvSpPr>
              <p:cNvPr id="3" name="Rounded Rectangle 2"/>
              <p:cNvSpPr/>
              <p:nvPr/>
            </p:nvSpPr>
            <p:spPr>
              <a:xfrm>
                <a:off x="1941298" y="1432279"/>
                <a:ext cx="9581953" cy="4456742"/>
              </a:xfrm>
              <a:prstGeom prst="roundRect">
                <a:avLst>
                  <a:gd name="adj" fmla="val 5753"/>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ounded Rectangle 3"/>
              <p:cNvSpPr/>
              <p:nvPr/>
            </p:nvSpPr>
            <p:spPr>
              <a:xfrm>
                <a:off x="1933271" y="2068137"/>
                <a:ext cx="6582868" cy="3820884"/>
              </a:xfrm>
              <a:prstGeom prst="roundRect">
                <a:avLst>
                  <a:gd name="adj" fmla="val 5753"/>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Content Placeholder 9"/>
              <p:cNvSpPr txBox="1">
                <a:spLocks/>
              </p:cNvSpPr>
              <p:nvPr/>
            </p:nvSpPr>
            <p:spPr>
              <a:xfrm>
                <a:off x="5020472" y="2247704"/>
                <a:ext cx="6350083" cy="4091360"/>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Arial" panose="020B0604020202020204" pitchFamily="34" charset="0"/>
                  <a:buChar char="─"/>
                </a:pPr>
                <a:endParaRPr lang="en-AU" sz="1200" dirty="0">
                  <a:solidFill>
                    <a:schemeClr val="bg1"/>
                  </a:solidFill>
                  <a:latin typeface="+mj-lt"/>
                  <a:cs typeface="Arial" panose="020B0604020202020204" pitchFamily="34" charset="0"/>
                </a:endParaRPr>
              </a:p>
              <a:p>
                <a:pPr>
                  <a:lnSpc>
                    <a:spcPct val="110000"/>
                  </a:lnSpc>
                  <a:buFont typeface="Arial" panose="020B0604020202020204" pitchFamily="34" charset="0"/>
                  <a:buChar char="─"/>
                </a:pPr>
                <a:r>
                  <a:rPr lang="en-AU" sz="1200" dirty="0">
                    <a:solidFill>
                      <a:schemeClr val="bg1"/>
                    </a:solidFill>
                    <a:latin typeface="+mj-lt"/>
                    <a:cs typeface="Arial" panose="020B0604020202020204" pitchFamily="34" charset="0"/>
                  </a:rPr>
                  <a:t>Radio Metro Surveys  </a:t>
                </a:r>
              </a:p>
              <a:p>
                <a:pPr>
                  <a:lnSpc>
                    <a:spcPct val="110000"/>
                  </a:lnSpc>
                  <a:buFont typeface="Arial" panose="020B0604020202020204" pitchFamily="34" charset="0"/>
                  <a:buChar char="─"/>
                </a:pPr>
                <a:r>
                  <a:rPr lang="en-AU" sz="1200" dirty="0" err="1">
                    <a:solidFill>
                      <a:schemeClr val="bg1"/>
                    </a:solidFill>
                    <a:latin typeface="+mj-lt"/>
                    <a:cs typeface="Arial" panose="020B0604020202020204" pitchFamily="34" charset="0"/>
                  </a:rPr>
                  <a:t>Gfk</a:t>
                </a:r>
                <a:r>
                  <a:rPr lang="en-AU" sz="1200" dirty="0">
                    <a:solidFill>
                      <a:schemeClr val="bg1"/>
                    </a:solidFill>
                    <a:latin typeface="+mj-lt"/>
                    <a:cs typeface="Arial" panose="020B0604020202020204" pitchFamily="34" charset="0"/>
                  </a:rPr>
                  <a:t> Radio Ratings (</a:t>
                </a:r>
                <a:r>
                  <a:rPr lang="en-AU" sz="1200" dirty="0" err="1">
                    <a:solidFill>
                      <a:schemeClr val="bg1"/>
                    </a:solidFill>
                    <a:latin typeface="+mj-lt"/>
                    <a:cs typeface="Arial" panose="020B0604020202020204" pitchFamily="34" charset="0"/>
                  </a:rPr>
                  <a:t>Eram</a:t>
                </a:r>
                <a:r>
                  <a:rPr lang="en-AU" sz="1200" dirty="0">
                    <a:solidFill>
                      <a:schemeClr val="bg1"/>
                    </a:solidFill>
                    <a:latin typeface="+mj-lt"/>
                    <a:cs typeface="Arial" panose="020B0604020202020204" pitchFamily="34" charset="0"/>
                  </a:rPr>
                  <a:t>)</a:t>
                </a:r>
              </a:p>
              <a:p>
                <a:pPr>
                  <a:lnSpc>
                    <a:spcPct val="110000"/>
                  </a:lnSpc>
                  <a:buFont typeface="Arial" panose="020B0604020202020204" pitchFamily="34" charset="0"/>
                  <a:buChar char="─"/>
                </a:pPr>
                <a:r>
                  <a:rPr lang="en-AU" sz="1200" dirty="0">
                    <a:solidFill>
                      <a:schemeClr val="bg1"/>
                    </a:solidFill>
                    <a:latin typeface="+mj-lt"/>
                    <a:cs typeface="Arial" panose="020B0604020202020204" pitchFamily="34" charset="0"/>
                  </a:rPr>
                  <a:t>Radio Regional Surveys (Limited) </a:t>
                </a:r>
                <a:br>
                  <a:rPr lang="en-AU" sz="1200" dirty="0">
                    <a:solidFill>
                      <a:schemeClr val="bg1"/>
                    </a:solidFill>
                    <a:latin typeface="+mj-lt"/>
                    <a:cs typeface="Arial" panose="020B0604020202020204" pitchFamily="34" charset="0"/>
                  </a:rPr>
                </a:br>
                <a:r>
                  <a:rPr lang="en-AU" sz="1200" dirty="0">
                    <a:solidFill>
                      <a:schemeClr val="bg1"/>
                    </a:solidFill>
                    <a:latin typeface="+mj-lt"/>
                    <a:cs typeface="Arial" panose="020B0604020202020204" pitchFamily="34" charset="0"/>
                  </a:rPr>
                  <a:t>– </a:t>
                </a:r>
                <a:r>
                  <a:rPr lang="en-AU" sz="1200" dirty="0" err="1">
                    <a:solidFill>
                      <a:schemeClr val="bg1"/>
                    </a:solidFill>
                    <a:latin typeface="+mj-lt"/>
                    <a:cs typeface="Arial" panose="020B0604020202020204" pitchFamily="34" charset="0"/>
                  </a:rPr>
                  <a:t>Xtra</a:t>
                </a:r>
                <a:r>
                  <a:rPr lang="en-AU" sz="1200" dirty="0">
                    <a:solidFill>
                      <a:schemeClr val="bg1"/>
                    </a:solidFill>
                    <a:latin typeface="+mj-lt"/>
                    <a:cs typeface="Arial" panose="020B0604020202020204" pitchFamily="34" charset="0"/>
                  </a:rPr>
                  <a:t> Insights (Frequency)</a:t>
                </a:r>
              </a:p>
              <a:p>
                <a:pPr>
                  <a:lnSpc>
                    <a:spcPct val="110000"/>
                  </a:lnSpc>
                  <a:buFont typeface="Arial" panose="020B0604020202020204" pitchFamily="34" charset="0"/>
                  <a:buChar char="─"/>
                </a:pPr>
                <a:r>
                  <a:rPr lang="en-AU" sz="1200" dirty="0">
                    <a:solidFill>
                      <a:schemeClr val="bg1"/>
                    </a:solidFill>
                    <a:latin typeface="+mj-lt"/>
                    <a:cs typeface="Arial" panose="020B0604020202020204" pitchFamily="34" charset="0"/>
                  </a:rPr>
                  <a:t>Regional </a:t>
                </a:r>
                <a:r>
                  <a:rPr lang="en-AU" sz="1200" dirty="0" err="1">
                    <a:solidFill>
                      <a:schemeClr val="bg1"/>
                    </a:solidFill>
                    <a:latin typeface="+mj-lt"/>
                    <a:cs typeface="Arial" panose="020B0604020202020204" pitchFamily="34" charset="0"/>
                  </a:rPr>
                  <a:t>OzTam</a:t>
                </a:r>
                <a:r>
                  <a:rPr lang="en-AU" sz="1200" dirty="0">
                    <a:solidFill>
                      <a:schemeClr val="bg1"/>
                    </a:solidFill>
                    <a:latin typeface="+mj-lt"/>
                    <a:cs typeface="Arial" panose="020B0604020202020204" pitchFamily="34" charset="0"/>
                  </a:rPr>
                  <a:t> TV Data – Arianna</a:t>
                </a:r>
              </a:p>
              <a:p>
                <a:pPr>
                  <a:lnSpc>
                    <a:spcPct val="110000"/>
                  </a:lnSpc>
                  <a:buFont typeface="Arial" panose="020B0604020202020204" pitchFamily="34" charset="0"/>
                  <a:buChar char="─"/>
                </a:pPr>
                <a:r>
                  <a:rPr lang="en-AU" sz="1200" dirty="0" err="1">
                    <a:solidFill>
                      <a:schemeClr val="bg1"/>
                    </a:solidFill>
                    <a:latin typeface="+mj-lt"/>
                    <a:cs typeface="Arial" panose="020B0604020202020204" pitchFamily="34" charset="0"/>
                  </a:rPr>
                  <a:t>Adex</a:t>
                </a:r>
                <a:r>
                  <a:rPr lang="en-AU" sz="1200" dirty="0">
                    <a:solidFill>
                      <a:schemeClr val="bg1"/>
                    </a:solidFill>
                    <a:latin typeface="+mj-lt"/>
                    <a:cs typeface="Arial" panose="020B0604020202020204" pitchFamily="34" charset="0"/>
                  </a:rPr>
                  <a:t> Data – </a:t>
                </a:r>
                <a:r>
                  <a:rPr lang="en-AU" sz="1200" dirty="0" err="1">
                    <a:solidFill>
                      <a:schemeClr val="bg1"/>
                    </a:solidFill>
                    <a:latin typeface="+mj-lt"/>
                    <a:cs typeface="Arial" panose="020B0604020202020204" pitchFamily="34" charset="0"/>
                  </a:rPr>
                  <a:t>AdViews</a:t>
                </a:r>
                <a:endParaRPr lang="en-AU" sz="1200" dirty="0">
                  <a:solidFill>
                    <a:schemeClr val="bg1"/>
                  </a:solidFill>
                  <a:latin typeface="+mj-lt"/>
                  <a:cs typeface="Arial" panose="020B0604020202020204" pitchFamily="34" charset="0"/>
                </a:endParaRPr>
              </a:p>
              <a:p>
                <a:pPr>
                  <a:lnSpc>
                    <a:spcPct val="110000"/>
                  </a:lnSpc>
                  <a:buFont typeface="Arial" panose="020B0604020202020204" pitchFamily="34" charset="0"/>
                  <a:buChar char="─"/>
                </a:pPr>
                <a:r>
                  <a:rPr lang="en-AU" sz="1200" dirty="0">
                    <a:solidFill>
                      <a:schemeClr val="bg1"/>
                    </a:solidFill>
                    <a:latin typeface="+mj-lt"/>
                    <a:cs typeface="Arial" panose="020B0604020202020204" pitchFamily="34" charset="0"/>
                  </a:rPr>
                  <a:t>Nielson Online Data –  Site Census/ </a:t>
                </a:r>
                <a:br>
                  <a:rPr lang="en-AU" sz="1200" dirty="0">
                    <a:solidFill>
                      <a:schemeClr val="bg1"/>
                    </a:solidFill>
                    <a:latin typeface="+mj-lt"/>
                    <a:cs typeface="Arial" panose="020B0604020202020204" pitchFamily="34" charset="0"/>
                  </a:rPr>
                </a:br>
                <a:r>
                  <a:rPr lang="en-AU" sz="1200" dirty="0">
                    <a:solidFill>
                      <a:schemeClr val="bg1"/>
                    </a:solidFill>
                    <a:latin typeface="+mj-lt"/>
                    <a:cs typeface="Arial" panose="020B0604020202020204" pitchFamily="34" charset="0"/>
                  </a:rPr>
                  <a:t>Market Intelligence/ </a:t>
                </a:r>
                <a:r>
                  <a:rPr lang="en-AU" sz="1200" dirty="0" err="1">
                    <a:solidFill>
                      <a:schemeClr val="bg1"/>
                    </a:solidFill>
                    <a:latin typeface="+mj-lt"/>
                    <a:cs typeface="Arial" panose="020B0604020202020204" pitchFamily="34" charset="0"/>
                  </a:rPr>
                  <a:t>NetRatings</a:t>
                </a:r>
                <a:endParaRPr lang="en-AU" sz="1200" dirty="0">
                  <a:solidFill>
                    <a:schemeClr val="bg1"/>
                  </a:solidFill>
                  <a:latin typeface="+mj-lt"/>
                  <a:cs typeface="Arial" panose="020B0604020202020204" pitchFamily="34" charset="0"/>
                </a:endParaRPr>
              </a:p>
              <a:p>
                <a:pPr>
                  <a:lnSpc>
                    <a:spcPct val="110000"/>
                  </a:lnSpc>
                  <a:buFont typeface="Arial" panose="020B0604020202020204" pitchFamily="34" charset="0"/>
                  <a:buChar char="─"/>
                </a:pPr>
                <a:r>
                  <a:rPr lang="en-AU" sz="1200" dirty="0" smtClean="0">
                    <a:solidFill>
                      <a:schemeClr val="bg1"/>
                    </a:solidFill>
                    <a:latin typeface="+mj-lt"/>
                    <a:cs typeface="Arial" panose="020B0604020202020204" pitchFamily="34" charset="0"/>
                  </a:rPr>
                  <a:t>Nielsen CMV- Omnibus</a:t>
                </a:r>
                <a:endParaRPr lang="en-AU" sz="1200" dirty="0">
                  <a:solidFill>
                    <a:schemeClr val="bg1"/>
                  </a:solidFill>
                  <a:latin typeface="+mj-lt"/>
                  <a:cs typeface="Arial" panose="020B0604020202020204" pitchFamily="34" charset="0"/>
                </a:endParaRPr>
              </a:p>
            </p:txBody>
          </p:sp>
          <p:sp>
            <p:nvSpPr>
              <p:cNvPr id="6" name="Content Placeholder 11"/>
              <p:cNvSpPr txBox="1">
                <a:spLocks/>
              </p:cNvSpPr>
              <p:nvPr/>
            </p:nvSpPr>
            <p:spPr>
              <a:xfrm>
                <a:off x="8850931" y="2428672"/>
                <a:ext cx="2519624" cy="1728271"/>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Arial" panose="020B0604020202020204" pitchFamily="34" charset="0"/>
                  <a:buChar char="─"/>
                </a:pPr>
                <a:r>
                  <a:rPr lang="en-AU" sz="1200" dirty="0">
                    <a:solidFill>
                      <a:schemeClr val="bg1"/>
                    </a:solidFill>
                    <a:latin typeface="+mj-lt"/>
                    <a:cs typeface="Arial" panose="020B0604020202020204" pitchFamily="34" charset="0"/>
                  </a:rPr>
                  <a:t>IBISWorld- Market Research, Analysis and Forecasts</a:t>
                </a:r>
              </a:p>
              <a:p>
                <a:pPr>
                  <a:lnSpc>
                    <a:spcPct val="150000"/>
                  </a:lnSpc>
                  <a:buFont typeface="Arial" panose="020B0604020202020204" pitchFamily="34" charset="0"/>
                  <a:buChar char="─"/>
                </a:pPr>
                <a:r>
                  <a:rPr lang="en-AU" sz="1200" dirty="0" err="1">
                    <a:solidFill>
                      <a:schemeClr val="bg1"/>
                    </a:solidFill>
                    <a:latin typeface="+mj-lt"/>
                    <a:cs typeface="Arial" panose="020B0604020202020204" pitchFamily="34" charset="0"/>
                  </a:rPr>
                  <a:t>Trendwatching</a:t>
                </a:r>
                <a:r>
                  <a:rPr lang="en-AU" sz="1200" dirty="0">
                    <a:solidFill>
                      <a:schemeClr val="bg1"/>
                    </a:solidFill>
                    <a:latin typeface="+mj-lt"/>
                    <a:cs typeface="Arial" panose="020B0604020202020204" pitchFamily="34" charset="0"/>
                  </a:rPr>
                  <a:t>  -  World Wide Trends Database</a:t>
                </a:r>
              </a:p>
              <a:p>
                <a:pPr>
                  <a:lnSpc>
                    <a:spcPct val="150000"/>
                  </a:lnSpc>
                  <a:buFont typeface="Arial" panose="020B0604020202020204" pitchFamily="34" charset="0"/>
                  <a:buChar char="─"/>
                </a:pPr>
                <a:r>
                  <a:rPr lang="en-AU" sz="1200" dirty="0">
                    <a:solidFill>
                      <a:schemeClr val="bg1"/>
                    </a:solidFill>
                    <a:latin typeface="+mj-lt"/>
                    <a:cs typeface="Arial" panose="020B0604020202020204" pitchFamily="34" charset="0"/>
                  </a:rPr>
                  <a:t>Harvard Business Review -Business Articles</a:t>
                </a:r>
              </a:p>
              <a:p>
                <a:pPr>
                  <a:lnSpc>
                    <a:spcPct val="150000"/>
                  </a:lnSpc>
                  <a:buFont typeface="Arial" panose="020B0604020202020204" pitchFamily="34" charset="0"/>
                  <a:buChar char="─"/>
                </a:pPr>
                <a:r>
                  <a:rPr lang="en-AU" sz="1200" dirty="0">
                    <a:solidFill>
                      <a:schemeClr val="bg1"/>
                    </a:solidFill>
                    <a:latin typeface="+mj-lt"/>
                    <a:cs typeface="Arial" panose="020B0604020202020204" pitchFamily="34" charset="0"/>
                  </a:rPr>
                  <a:t>RAB UK  -  British Radio Resource &amp; Information</a:t>
                </a:r>
              </a:p>
              <a:p>
                <a:pPr>
                  <a:lnSpc>
                    <a:spcPct val="150000"/>
                  </a:lnSpc>
                  <a:buFont typeface="Arial" panose="020B0604020202020204" pitchFamily="34" charset="0"/>
                  <a:buChar char="─"/>
                </a:pPr>
                <a:r>
                  <a:rPr lang="en-AU" sz="1200" dirty="0">
                    <a:solidFill>
                      <a:schemeClr val="bg1"/>
                    </a:solidFill>
                    <a:latin typeface="+mj-lt"/>
                    <a:cs typeface="Arial" panose="020B0604020202020204" pitchFamily="34" charset="0"/>
                  </a:rPr>
                  <a:t>RAB USA -  US Radio Resource &amp; Information</a:t>
                </a:r>
              </a:p>
              <a:p>
                <a:pPr>
                  <a:buFont typeface="Wingdings" panose="05000000000000000000" pitchFamily="2" charset="2"/>
                  <a:buChar char="§"/>
                </a:pPr>
                <a:endParaRPr lang="en-AU" sz="1000" dirty="0">
                  <a:solidFill>
                    <a:schemeClr val="bg1"/>
                  </a:solidFill>
                  <a:latin typeface="+mj-lt"/>
                  <a:cs typeface="Arial" panose="020B0604020202020204" pitchFamily="34" charset="0"/>
                </a:endParaRPr>
              </a:p>
              <a:p>
                <a:pPr>
                  <a:buFont typeface="Wingdings" panose="05000000000000000000" pitchFamily="2" charset="2"/>
                  <a:buChar char="§"/>
                </a:pPr>
                <a:endParaRPr lang="en-AU" sz="1000" dirty="0">
                  <a:solidFill>
                    <a:schemeClr val="bg1"/>
                  </a:solidFill>
                  <a:latin typeface="+mj-lt"/>
                  <a:cs typeface="Arial" panose="020B0604020202020204" pitchFamily="34" charset="0"/>
                </a:endParaRPr>
              </a:p>
            </p:txBody>
          </p:sp>
          <p:sp>
            <p:nvSpPr>
              <p:cNvPr id="7" name="Rounded Rectangle 6"/>
              <p:cNvSpPr/>
              <p:nvPr/>
            </p:nvSpPr>
            <p:spPr>
              <a:xfrm>
                <a:off x="1945300" y="3117684"/>
                <a:ext cx="2697679" cy="2771337"/>
              </a:xfrm>
              <a:prstGeom prst="roundRect">
                <a:avLst>
                  <a:gd name="adj" fmla="val 5753"/>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Content Placeholder 13"/>
              <p:cNvSpPr txBox="1">
                <a:spLocks/>
              </p:cNvSpPr>
              <p:nvPr/>
            </p:nvSpPr>
            <p:spPr>
              <a:xfrm>
                <a:off x="2089646" y="3825454"/>
                <a:ext cx="2417020" cy="935860"/>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Arial" panose="020B0604020202020204" pitchFamily="34" charset="0"/>
                  <a:buChar char="─"/>
                </a:pPr>
                <a:r>
                  <a:rPr lang="en-AU" sz="1200" dirty="0">
                    <a:solidFill>
                      <a:schemeClr val="bg1"/>
                    </a:solidFill>
                    <a:latin typeface="+mj-lt"/>
                    <a:cs typeface="Arial" panose="020B0604020202020204" pitchFamily="34" charset="0"/>
                  </a:rPr>
                  <a:t>SCA Bespoke Studies – </a:t>
                </a:r>
                <a:r>
                  <a:rPr lang="en-AU" sz="1200" dirty="0" err="1">
                    <a:solidFill>
                      <a:schemeClr val="bg1"/>
                    </a:solidFill>
                    <a:latin typeface="+mj-lt"/>
                    <a:cs typeface="Arial" panose="020B0604020202020204" pitchFamily="34" charset="0"/>
                  </a:rPr>
                  <a:t>VisionCritical</a:t>
                </a:r>
                <a:r>
                  <a:rPr lang="en-AU" sz="1200" dirty="0">
                    <a:solidFill>
                      <a:schemeClr val="bg1"/>
                    </a:solidFill>
                    <a:latin typeface="+mj-lt"/>
                    <a:cs typeface="Arial" panose="020B0604020202020204" pitchFamily="34" charset="0"/>
                  </a:rPr>
                  <a:t> </a:t>
                </a:r>
                <a:r>
                  <a:rPr lang="en-AU" sz="1200" dirty="0" err="1">
                    <a:solidFill>
                      <a:schemeClr val="bg1"/>
                    </a:solidFill>
                    <a:latin typeface="+mj-lt"/>
                    <a:cs typeface="Arial" panose="020B0604020202020204" pitchFamily="34" charset="0"/>
                  </a:rPr>
                  <a:t>Sparq</a:t>
                </a:r>
                <a:endParaRPr lang="en-AU" sz="1200" dirty="0">
                  <a:solidFill>
                    <a:schemeClr val="bg1"/>
                  </a:solidFill>
                  <a:latin typeface="+mj-lt"/>
                  <a:cs typeface="Arial" panose="020B0604020202020204" pitchFamily="34" charset="0"/>
                </a:endParaRPr>
              </a:p>
              <a:p>
                <a:pPr>
                  <a:lnSpc>
                    <a:spcPct val="150000"/>
                  </a:lnSpc>
                  <a:buFont typeface="Arial" panose="020B0604020202020204" pitchFamily="34" charset="0"/>
                  <a:buChar char="─"/>
                </a:pPr>
                <a:r>
                  <a:rPr lang="en-AU" sz="1200" dirty="0">
                    <a:solidFill>
                      <a:schemeClr val="bg1"/>
                    </a:solidFill>
                    <a:latin typeface="+mj-lt"/>
                    <a:cs typeface="Arial" panose="020B0604020202020204" pitchFamily="34" charset="0"/>
                  </a:rPr>
                  <a:t>Weekly Music Data  - Analyst</a:t>
                </a:r>
              </a:p>
              <a:p>
                <a:pPr>
                  <a:lnSpc>
                    <a:spcPct val="150000"/>
                  </a:lnSpc>
                  <a:buFont typeface="Arial" panose="020B0604020202020204" pitchFamily="34" charset="0"/>
                  <a:buChar char="─"/>
                </a:pPr>
                <a:r>
                  <a:rPr lang="en-AU" sz="1200" dirty="0">
                    <a:solidFill>
                      <a:schemeClr val="bg1"/>
                    </a:solidFill>
                    <a:latin typeface="+mj-lt"/>
                    <a:cs typeface="Arial" panose="020B0604020202020204" pitchFamily="34" charset="0"/>
                  </a:rPr>
                  <a:t>Weekly Qual Questions </a:t>
                </a:r>
                <a:endParaRPr lang="en-AU" sz="1050" dirty="0">
                  <a:solidFill>
                    <a:schemeClr val="bg1"/>
                  </a:solidFill>
                  <a:latin typeface="+mj-lt"/>
                  <a:cs typeface="Arial" panose="020B0604020202020204" pitchFamily="34" charset="0"/>
                </a:endParaRPr>
              </a:p>
            </p:txBody>
          </p:sp>
        </p:grpSp>
        <p:sp>
          <p:nvSpPr>
            <p:cNvPr id="13" name="TextBox 12"/>
            <p:cNvSpPr txBox="1"/>
            <p:nvPr/>
          </p:nvSpPr>
          <p:spPr>
            <a:xfrm>
              <a:off x="1466186" y="1429975"/>
              <a:ext cx="4541209" cy="461665"/>
            </a:xfrm>
            <a:prstGeom prst="rect">
              <a:avLst/>
            </a:prstGeom>
            <a:noFill/>
          </p:spPr>
          <p:txBody>
            <a:bodyPr wrap="square" rtlCol="0">
              <a:spAutoFit/>
            </a:bodyPr>
            <a:lstStyle/>
            <a:p>
              <a:r>
                <a:rPr lang="en-AU" sz="2400" kern="0" dirty="0" smtClean="0">
                  <a:solidFill>
                    <a:schemeClr val="bg1"/>
                  </a:solidFill>
                  <a:latin typeface="Franklin Gothic Medium" panose="020B0603020102020204" pitchFamily="34" charset="0"/>
                </a:rPr>
                <a:t>REFERNCE DATA</a:t>
              </a:r>
            </a:p>
          </p:txBody>
        </p:sp>
        <p:sp>
          <p:nvSpPr>
            <p:cNvPr id="14" name="TextBox 13"/>
            <p:cNvSpPr txBox="1"/>
            <p:nvPr/>
          </p:nvSpPr>
          <p:spPr>
            <a:xfrm>
              <a:off x="1466186" y="2121781"/>
              <a:ext cx="4541209" cy="461665"/>
            </a:xfrm>
            <a:prstGeom prst="rect">
              <a:avLst/>
            </a:prstGeom>
            <a:noFill/>
          </p:spPr>
          <p:txBody>
            <a:bodyPr wrap="square" rtlCol="0">
              <a:spAutoFit/>
            </a:bodyPr>
            <a:lstStyle/>
            <a:p>
              <a:r>
                <a:rPr lang="en-AU" sz="2400" kern="0" dirty="0" smtClean="0">
                  <a:solidFill>
                    <a:schemeClr val="bg1"/>
                  </a:solidFill>
                  <a:latin typeface="Franklin Gothic Medium" panose="020B0603020102020204" pitchFamily="34" charset="0"/>
                </a:rPr>
                <a:t>INDUSTRY DATA</a:t>
              </a:r>
            </a:p>
          </p:txBody>
        </p:sp>
        <p:sp>
          <p:nvSpPr>
            <p:cNvPr id="15" name="TextBox 14"/>
            <p:cNvSpPr txBox="1"/>
            <p:nvPr/>
          </p:nvSpPr>
          <p:spPr>
            <a:xfrm>
              <a:off x="1460689" y="3130958"/>
              <a:ext cx="4541209" cy="461665"/>
            </a:xfrm>
            <a:prstGeom prst="rect">
              <a:avLst/>
            </a:prstGeom>
            <a:noFill/>
          </p:spPr>
          <p:txBody>
            <a:bodyPr wrap="square" rtlCol="0">
              <a:spAutoFit/>
            </a:bodyPr>
            <a:lstStyle/>
            <a:p>
              <a:r>
                <a:rPr lang="en-AU" sz="2400" kern="0" dirty="0" smtClean="0">
                  <a:solidFill>
                    <a:schemeClr val="bg1"/>
                  </a:solidFill>
                  <a:latin typeface="Franklin Gothic Medium" panose="020B0603020102020204" pitchFamily="34" charset="0"/>
                </a:rPr>
                <a:t>INTERNAL DATA</a:t>
              </a:r>
            </a:p>
          </p:txBody>
        </p:sp>
      </p:grpSp>
    </p:spTree>
    <p:extLst>
      <p:ext uri="{BB962C8B-B14F-4D97-AF65-F5344CB8AC3E}">
        <p14:creationId xmlns:p14="http://schemas.microsoft.com/office/powerpoint/2010/main" val="34765596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1661239" y="2200749"/>
            <a:ext cx="3690079" cy="397687"/>
            <a:chOff x="1661239" y="2194518"/>
            <a:chExt cx="3690079" cy="397687"/>
          </a:xfrm>
        </p:grpSpPr>
        <p:grpSp>
          <p:nvGrpSpPr>
            <p:cNvPr id="18" name="Group 17"/>
            <p:cNvGrpSpPr/>
            <p:nvPr/>
          </p:nvGrpSpPr>
          <p:grpSpPr>
            <a:xfrm>
              <a:off x="1762125" y="2592205"/>
              <a:ext cx="3589193" cy="0"/>
              <a:chOff x="8692859" y="2671329"/>
              <a:chExt cx="3589193" cy="0"/>
            </a:xfrm>
          </p:grpSpPr>
          <p:sp>
            <p:nvSpPr>
              <p:cNvPr id="21" name="Line 6"/>
              <p:cNvSpPr>
                <a:spLocks noChangeShapeType="1"/>
              </p:cNvSpPr>
              <p:nvPr/>
            </p:nvSpPr>
            <p:spPr bwMode="auto">
              <a:xfrm>
                <a:off x="8704770" y="2671329"/>
                <a:ext cx="3577282" cy="0"/>
              </a:xfrm>
              <a:prstGeom prst="line">
                <a:avLst/>
              </a:prstGeom>
              <a:noFill/>
              <a:ln w="3175" cap="flat">
                <a:solidFill>
                  <a:schemeClr val="accent1"/>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3"/>
              <p:cNvSpPr>
                <a:spLocks noChangeShapeType="1"/>
              </p:cNvSpPr>
              <p:nvPr/>
            </p:nvSpPr>
            <p:spPr bwMode="auto">
              <a:xfrm flipH="1">
                <a:off x="8692859" y="2671329"/>
                <a:ext cx="180975" cy="0"/>
              </a:xfrm>
              <a:prstGeom prst="line">
                <a:avLst/>
              </a:prstGeom>
              <a:noFill/>
              <a:ln w="25400"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4" name="TextBox 13"/>
            <p:cNvSpPr txBox="1"/>
            <p:nvPr/>
          </p:nvSpPr>
          <p:spPr>
            <a:xfrm>
              <a:off x="1661239" y="2194518"/>
              <a:ext cx="3292809" cy="369332"/>
            </a:xfrm>
            <a:prstGeom prst="rect">
              <a:avLst/>
            </a:prstGeom>
            <a:noFill/>
          </p:spPr>
          <p:txBody>
            <a:bodyPr wrap="square" rtlCol="0">
              <a:spAutoFit/>
            </a:bodyPr>
            <a:lstStyle/>
            <a:p>
              <a:r>
                <a:rPr lang="en-AU" sz="1800" kern="0" dirty="0" smtClean="0">
                  <a:solidFill>
                    <a:schemeClr val="bg1"/>
                  </a:solidFill>
                  <a:latin typeface="Franklin Gothic Medium" panose="020B0603020102020204" pitchFamily="34" charset="0"/>
                </a:rPr>
                <a:t>PROJECT PARTNERS</a:t>
              </a:r>
            </a:p>
          </p:txBody>
        </p:sp>
      </p:grpSp>
      <p:grpSp>
        <p:nvGrpSpPr>
          <p:cNvPr id="46" name="Group 45"/>
          <p:cNvGrpSpPr/>
          <p:nvPr/>
        </p:nvGrpSpPr>
        <p:grpSpPr>
          <a:xfrm>
            <a:off x="5908964" y="1033251"/>
            <a:ext cx="3577282" cy="0"/>
            <a:chOff x="8704770" y="2671329"/>
            <a:chExt cx="3577282" cy="0"/>
          </a:xfrm>
        </p:grpSpPr>
        <p:sp>
          <p:nvSpPr>
            <p:cNvPr id="47" name="Line 6"/>
            <p:cNvSpPr>
              <a:spLocks noChangeShapeType="1"/>
            </p:cNvSpPr>
            <p:nvPr/>
          </p:nvSpPr>
          <p:spPr bwMode="auto">
            <a:xfrm>
              <a:off x="8704770" y="2671329"/>
              <a:ext cx="3577282" cy="0"/>
            </a:xfrm>
            <a:prstGeom prst="line">
              <a:avLst/>
            </a:prstGeom>
            <a:noFill/>
            <a:ln w="3175" cap="flat">
              <a:solidFill>
                <a:schemeClr val="accent1"/>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23"/>
            <p:cNvSpPr>
              <a:spLocks noChangeShapeType="1"/>
            </p:cNvSpPr>
            <p:nvPr/>
          </p:nvSpPr>
          <p:spPr bwMode="auto">
            <a:xfrm flipH="1">
              <a:off x="12069906" y="2671329"/>
              <a:ext cx="180975" cy="0"/>
            </a:xfrm>
            <a:prstGeom prst="line">
              <a:avLst/>
            </a:prstGeom>
            <a:noFill/>
            <a:ln w="25400"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324862" y="210993"/>
            <a:ext cx="4164011" cy="1170998"/>
          </a:xfrm>
        </p:spPr>
        <p:txBody>
          <a:bodyPr>
            <a:normAutofit/>
          </a:bodyPr>
          <a:lstStyle/>
          <a:p>
            <a:r>
              <a:rPr lang="en-AU" dirty="0" smtClean="0"/>
              <a:t>SCA RESEARCH PARTNERS</a:t>
            </a:r>
            <a:endParaRPr lang="en-AU" dirty="0"/>
          </a:p>
        </p:txBody>
      </p:sp>
      <p:grpSp>
        <p:nvGrpSpPr>
          <p:cNvPr id="51" name="Group 50"/>
          <p:cNvGrpSpPr/>
          <p:nvPr/>
        </p:nvGrpSpPr>
        <p:grpSpPr>
          <a:xfrm>
            <a:off x="5209549" y="0"/>
            <a:ext cx="1240735" cy="3061894"/>
            <a:chOff x="5209549" y="0"/>
            <a:chExt cx="1240735" cy="3061894"/>
          </a:xfrm>
        </p:grpSpPr>
        <p:grpSp>
          <p:nvGrpSpPr>
            <p:cNvPr id="50" name="Group 49"/>
            <p:cNvGrpSpPr/>
            <p:nvPr/>
          </p:nvGrpSpPr>
          <p:grpSpPr>
            <a:xfrm>
              <a:off x="5209549" y="0"/>
              <a:ext cx="1240735" cy="3061894"/>
              <a:chOff x="5209549" y="0"/>
              <a:chExt cx="1240735" cy="3061894"/>
            </a:xfrm>
          </p:grpSpPr>
          <p:grpSp>
            <p:nvGrpSpPr>
              <p:cNvPr id="10" name="Group 9"/>
              <p:cNvGrpSpPr/>
              <p:nvPr/>
            </p:nvGrpSpPr>
            <p:grpSpPr>
              <a:xfrm>
                <a:off x="5209549" y="0"/>
                <a:ext cx="1240735" cy="3061894"/>
                <a:chOff x="5209549" y="0"/>
                <a:chExt cx="1240735" cy="3061894"/>
              </a:xfrm>
            </p:grpSpPr>
            <p:cxnSp>
              <p:nvCxnSpPr>
                <p:cNvPr id="4" name="Straight Connector 3"/>
                <p:cNvCxnSpPr>
                  <a:cxnSpLocks/>
                  <a:endCxn id="9" idx="4"/>
                </p:cNvCxnSpPr>
                <p:nvPr/>
              </p:nvCxnSpPr>
              <p:spPr>
                <a:xfrm flipH="1">
                  <a:off x="5829917" y="0"/>
                  <a:ext cx="4054" cy="306189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209549" y="373941"/>
                  <a:ext cx="1240735" cy="124073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5209549" y="1821159"/>
                  <a:ext cx="1240735" cy="124073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Freeform: Shape 671"/>
              <p:cNvSpPr/>
              <p:nvPr/>
            </p:nvSpPr>
            <p:spPr>
              <a:xfrm>
                <a:off x="5527965" y="615242"/>
                <a:ext cx="598844" cy="748623"/>
              </a:xfrm>
              <a:custGeom>
                <a:avLst/>
                <a:gdLst/>
                <a:ahLst/>
                <a:cxnLst/>
                <a:rect l="l" t="t" r="r" b="b"/>
                <a:pathLst>
                  <a:path w="179598" h="224518">
                    <a:moveTo>
                      <a:pt x="47567" y="162647"/>
                    </a:moveTo>
                    <a:cubicBezTo>
                      <a:pt x="49866" y="162310"/>
                      <a:pt x="51901" y="162762"/>
                      <a:pt x="53674" y="164003"/>
                    </a:cubicBezTo>
                    <a:cubicBezTo>
                      <a:pt x="55447" y="165244"/>
                      <a:pt x="56557" y="167003"/>
                      <a:pt x="57007" y="169281"/>
                    </a:cubicBezTo>
                    <a:cubicBezTo>
                      <a:pt x="57344" y="171580"/>
                      <a:pt x="56892" y="173615"/>
                      <a:pt x="55651" y="175388"/>
                    </a:cubicBezTo>
                    <a:cubicBezTo>
                      <a:pt x="54410" y="177161"/>
                      <a:pt x="52651" y="178272"/>
                      <a:pt x="50373" y="178721"/>
                    </a:cubicBezTo>
                    <a:cubicBezTo>
                      <a:pt x="41687" y="180302"/>
                      <a:pt x="34878" y="182015"/>
                      <a:pt x="29948" y="183861"/>
                    </a:cubicBezTo>
                    <a:cubicBezTo>
                      <a:pt x="25018" y="185707"/>
                      <a:pt x="21526" y="187383"/>
                      <a:pt x="19474" y="188888"/>
                    </a:cubicBezTo>
                    <a:cubicBezTo>
                      <a:pt x="17421" y="190394"/>
                      <a:pt x="16367" y="191427"/>
                      <a:pt x="16313" y="191988"/>
                    </a:cubicBezTo>
                    <a:cubicBezTo>
                      <a:pt x="16738" y="193555"/>
                      <a:pt x="19743" y="195599"/>
                      <a:pt x="25327" y="198122"/>
                    </a:cubicBezTo>
                    <a:cubicBezTo>
                      <a:pt x="30912" y="200644"/>
                      <a:pt x="39076" y="202925"/>
                      <a:pt x="49820" y="204965"/>
                    </a:cubicBezTo>
                    <a:cubicBezTo>
                      <a:pt x="60564" y="207005"/>
                      <a:pt x="73888" y="208085"/>
                      <a:pt x="89791" y="208205"/>
                    </a:cubicBezTo>
                    <a:cubicBezTo>
                      <a:pt x="105695" y="208086"/>
                      <a:pt x="119018" y="207003"/>
                      <a:pt x="129762" y="204956"/>
                    </a:cubicBezTo>
                    <a:cubicBezTo>
                      <a:pt x="140506" y="202908"/>
                      <a:pt x="148670" y="200605"/>
                      <a:pt x="154255" y="198046"/>
                    </a:cubicBezTo>
                    <a:cubicBezTo>
                      <a:pt x="159840" y="195488"/>
                      <a:pt x="162845" y="193383"/>
                      <a:pt x="163270" y="191733"/>
                    </a:cubicBezTo>
                    <a:cubicBezTo>
                      <a:pt x="163216" y="191255"/>
                      <a:pt x="162162" y="190282"/>
                      <a:pt x="160109" y="188813"/>
                    </a:cubicBezTo>
                    <a:cubicBezTo>
                      <a:pt x="158056" y="187343"/>
                      <a:pt x="154565" y="185690"/>
                      <a:pt x="149634" y="183852"/>
                    </a:cubicBezTo>
                    <a:cubicBezTo>
                      <a:pt x="144704" y="182014"/>
                      <a:pt x="137896" y="180304"/>
                      <a:pt x="129209" y="178721"/>
                    </a:cubicBezTo>
                    <a:cubicBezTo>
                      <a:pt x="126932" y="178272"/>
                      <a:pt x="125173" y="177161"/>
                      <a:pt x="123931" y="175388"/>
                    </a:cubicBezTo>
                    <a:cubicBezTo>
                      <a:pt x="122690" y="173615"/>
                      <a:pt x="122239" y="171580"/>
                      <a:pt x="122576" y="169281"/>
                    </a:cubicBezTo>
                    <a:cubicBezTo>
                      <a:pt x="123025" y="167003"/>
                      <a:pt x="124136" y="165244"/>
                      <a:pt x="125909" y="164003"/>
                    </a:cubicBezTo>
                    <a:cubicBezTo>
                      <a:pt x="127681" y="162762"/>
                      <a:pt x="129717" y="162310"/>
                      <a:pt x="132016" y="162647"/>
                    </a:cubicBezTo>
                    <a:cubicBezTo>
                      <a:pt x="139431" y="163851"/>
                      <a:pt x="146756" y="165639"/>
                      <a:pt x="153991" y="168010"/>
                    </a:cubicBezTo>
                    <a:cubicBezTo>
                      <a:pt x="161226" y="170381"/>
                      <a:pt x="167256" y="173510"/>
                      <a:pt x="172081" y="177398"/>
                    </a:cubicBezTo>
                    <a:cubicBezTo>
                      <a:pt x="176907" y="181285"/>
                      <a:pt x="179413" y="186106"/>
                      <a:pt x="179598" y="191860"/>
                    </a:cubicBezTo>
                    <a:cubicBezTo>
                      <a:pt x="179468" y="197470"/>
                      <a:pt x="176818" y="202330"/>
                      <a:pt x="171647" y="206439"/>
                    </a:cubicBezTo>
                    <a:cubicBezTo>
                      <a:pt x="166477" y="210548"/>
                      <a:pt x="159565" y="213939"/>
                      <a:pt x="150912" y="216612"/>
                    </a:cubicBezTo>
                    <a:cubicBezTo>
                      <a:pt x="142259" y="219285"/>
                      <a:pt x="132644" y="221272"/>
                      <a:pt x="122068" y="222574"/>
                    </a:cubicBezTo>
                    <a:cubicBezTo>
                      <a:pt x="111491" y="223875"/>
                      <a:pt x="100733" y="224523"/>
                      <a:pt x="89791" y="224518"/>
                    </a:cubicBezTo>
                    <a:cubicBezTo>
                      <a:pt x="78850" y="224523"/>
                      <a:pt x="68092" y="223875"/>
                      <a:pt x="57517" y="222574"/>
                    </a:cubicBezTo>
                    <a:cubicBezTo>
                      <a:pt x="46942" y="221272"/>
                      <a:pt x="37330" y="219285"/>
                      <a:pt x="28679" y="216612"/>
                    </a:cubicBezTo>
                    <a:cubicBezTo>
                      <a:pt x="20028" y="213939"/>
                      <a:pt x="13118" y="210548"/>
                      <a:pt x="7949" y="206439"/>
                    </a:cubicBezTo>
                    <a:cubicBezTo>
                      <a:pt x="2779" y="202330"/>
                      <a:pt x="130" y="197470"/>
                      <a:pt x="0" y="191860"/>
                    </a:cubicBezTo>
                    <a:cubicBezTo>
                      <a:pt x="186" y="186106"/>
                      <a:pt x="2690" y="181285"/>
                      <a:pt x="7513" y="177398"/>
                    </a:cubicBezTo>
                    <a:cubicBezTo>
                      <a:pt x="12336" y="173510"/>
                      <a:pt x="18364" y="170381"/>
                      <a:pt x="25596" y="168010"/>
                    </a:cubicBezTo>
                    <a:cubicBezTo>
                      <a:pt x="32829" y="165639"/>
                      <a:pt x="40152" y="163851"/>
                      <a:pt x="47567" y="162647"/>
                    </a:cubicBezTo>
                    <a:close/>
                    <a:moveTo>
                      <a:pt x="65298" y="61232"/>
                    </a:moveTo>
                    <a:lnTo>
                      <a:pt x="114284" y="61232"/>
                    </a:lnTo>
                    <a:cubicBezTo>
                      <a:pt x="118927" y="61346"/>
                      <a:pt x="122781" y="62935"/>
                      <a:pt x="125845" y="65999"/>
                    </a:cubicBezTo>
                    <a:cubicBezTo>
                      <a:pt x="128909" y="69064"/>
                      <a:pt x="130498" y="72917"/>
                      <a:pt x="130613" y="77560"/>
                    </a:cubicBezTo>
                    <a:lnTo>
                      <a:pt x="130613" y="126546"/>
                    </a:lnTo>
                    <a:cubicBezTo>
                      <a:pt x="130552" y="128839"/>
                      <a:pt x="129749" y="130758"/>
                      <a:pt x="128205" y="132302"/>
                    </a:cubicBezTo>
                    <a:cubicBezTo>
                      <a:pt x="126661" y="133846"/>
                      <a:pt x="124742" y="134649"/>
                      <a:pt x="122448" y="134710"/>
                    </a:cubicBezTo>
                    <a:lnTo>
                      <a:pt x="114284" y="134710"/>
                    </a:lnTo>
                    <a:lnTo>
                      <a:pt x="114284" y="183696"/>
                    </a:lnTo>
                    <a:cubicBezTo>
                      <a:pt x="114223" y="185989"/>
                      <a:pt x="113420" y="187908"/>
                      <a:pt x="111876" y="189452"/>
                    </a:cubicBezTo>
                    <a:cubicBezTo>
                      <a:pt x="110332" y="190996"/>
                      <a:pt x="108414" y="191799"/>
                      <a:pt x="106120" y="191860"/>
                    </a:cubicBezTo>
                    <a:lnTo>
                      <a:pt x="73463" y="191860"/>
                    </a:lnTo>
                    <a:cubicBezTo>
                      <a:pt x="71169" y="191799"/>
                      <a:pt x="69250" y="190996"/>
                      <a:pt x="67706" y="189452"/>
                    </a:cubicBezTo>
                    <a:cubicBezTo>
                      <a:pt x="66162" y="187908"/>
                      <a:pt x="65360" y="185989"/>
                      <a:pt x="65298" y="183696"/>
                    </a:cubicBezTo>
                    <a:lnTo>
                      <a:pt x="65298" y="134710"/>
                    </a:lnTo>
                    <a:lnTo>
                      <a:pt x="57134" y="134710"/>
                    </a:lnTo>
                    <a:cubicBezTo>
                      <a:pt x="54841" y="134649"/>
                      <a:pt x="52922" y="133846"/>
                      <a:pt x="51378" y="132302"/>
                    </a:cubicBezTo>
                    <a:cubicBezTo>
                      <a:pt x="49834" y="130758"/>
                      <a:pt x="49031" y="128839"/>
                      <a:pt x="48970" y="126546"/>
                    </a:cubicBezTo>
                    <a:lnTo>
                      <a:pt x="48970" y="77560"/>
                    </a:lnTo>
                    <a:cubicBezTo>
                      <a:pt x="49084" y="72917"/>
                      <a:pt x="50673" y="69064"/>
                      <a:pt x="53738" y="65999"/>
                    </a:cubicBezTo>
                    <a:cubicBezTo>
                      <a:pt x="56802" y="62935"/>
                      <a:pt x="60656" y="61346"/>
                      <a:pt x="65298" y="61232"/>
                    </a:cubicBezTo>
                    <a:close/>
                    <a:moveTo>
                      <a:pt x="89791" y="0"/>
                    </a:moveTo>
                    <a:cubicBezTo>
                      <a:pt x="97903" y="201"/>
                      <a:pt x="104642" y="2987"/>
                      <a:pt x="110011" y="8355"/>
                    </a:cubicBezTo>
                    <a:cubicBezTo>
                      <a:pt x="115379" y="13723"/>
                      <a:pt x="118164" y="20463"/>
                      <a:pt x="118366" y="28575"/>
                    </a:cubicBezTo>
                    <a:cubicBezTo>
                      <a:pt x="118164" y="36686"/>
                      <a:pt x="115379" y="43425"/>
                      <a:pt x="110011" y="48794"/>
                    </a:cubicBezTo>
                    <a:cubicBezTo>
                      <a:pt x="104642" y="54162"/>
                      <a:pt x="97903" y="56948"/>
                      <a:pt x="89791" y="57150"/>
                    </a:cubicBezTo>
                    <a:cubicBezTo>
                      <a:pt x="81680" y="56948"/>
                      <a:pt x="74940" y="54162"/>
                      <a:pt x="69572" y="48794"/>
                    </a:cubicBezTo>
                    <a:cubicBezTo>
                      <a:pt x="64204" y="43425"/>
                      <a:pt x="61418" y="36686"/>
                      <a:pt x="61216" y="28575"/>
                    </a:cubicBezTo>
                    <a:cubicBezTo>
                      <a:pt x="61418" y="20463"/>
                      <a:pt x="64204" y="13723"/>
                      <a:pt x="69572" y="8355"/>
                    </a:cubicBezTo>
                    <a:cubicBezTo>
                      <a:pt x="74940" y="2987"/>
                      <a:pt x="81680" y="201"/>
                      <a:pt x="8979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grpSp>
        <p:sp>
          <p:nvSpPr>
            <p:cNvPr id="12" name="Freeform: Shape 400"/>
            <p:cNvSpPr/>
            <p:nvPr/>
          </p:nvSpPr>
          <p:spPr>
            <a:xfrm>
              <a:off x="5538357" y="2154675"/>
              <a:ext cx="598844" cy="610191"/>
            </a:xfrm>
            <a:custGeom>
              <a:avLst/>
              <a:gdLst/>
              <a:ahLst/>
              <a:cxnLst/>
              <a:rect l="l" t="t" r="r" b="b"/>
              <a:pathLst>
                <a:path w="224329" h="228579">
                  <a:moveTo>
                    <a:pt x="145718" y="68615"/>
                  </a:moveTo>
                  <a:cubicBezTo>
                    <a:pt x="153564" y="68796"/>
                    <a:pt x="160071" y="71305"/>
                    <a:pt x="165238" y="76142"/>
                  </a:cubicBezTo>
                  <a:cubicBezTo>
                    <a:pt x="170405" y="80979"/>
                    <a:pt x="173084" y="87059"/>
                    <a:pt x="173275" y="94384"/>
                  </a:cubicBezTo>
                  <a:cubicBezTo>
                    <a:pt x="173084" y="101653"/>
                    <a:pt x="170405" y="107717"/>
                    <a:pt x="165238" y="112578"/>
                  </a:cubicBezTo>
                  <a:cubicBezTo>
                    <a:pt x="160071" y="117439"/>
                    <a:pt x="153564" y="119964"/>
                    <a:pt x="145718" y="120152"/>
                  </a:cubicBezTo>
                  <a:cubicBezTo>
                    <a:pt x="137928" y="119964"/>
                    <a:pt x="131437" y="117439"/>
                    <a:pt x="126247" y="112578"/>
                  </a:cubicBezTo>
                  <a:cubicBezTo>
                    <a:pt x="121056" y="107717"/>
                    <a:pt x="118361" y="101653"/>
                    <a:pt x="118161" y="94384"/>
                  </a:cubicBezTo>
                  <a:cubicBezTo>
                    <a:pt x="118361" y="87059"/>
                    <a:pt x="121056" y="80979"/>
                    <a:pt x="126247" y="76142"/>
                  </a:cubicBezTo>
                  <a:cubicBezTo>
                    <a:pt x="131437" y="71305"/>
                    <a:pt x="137928" y="68796"/>
                    <a:pt x="145718" y="68615"/>
                  </a:cubicBezTo>
                  <a:close/>
                  <a:moveTo>
                    <a:pt x="81674" y="68615"/>
                  </a:moveTo>
                  <a:cubicBezTo>
                    <a:pt x="89464" y="68796"/>
                    <a:pt x="95955" y="71305"/>
                    <a:pt x="101146" y="76142"/>
                  </a:cubicBezTo>
                  <a:cubicBezTo>
                    <a:pt x="106336" y="80979"/>
                    <a:pt x="109031" y="87059"/>
                    <a:pt x="109231" y="94384"/>
                  </a:cubicBezTo>
                  <a:cubicBezTo>
                    <a:pt x="109031" y="101653"/>
                    <a:pt x="106336" y="107717"/>
                    <a:pt x="101146" y="112578"/>
                  </a:cubicBezTo>
                  <a:cubicBezTo>
                    <a:pt x="95955" y="117439"/>
                    <a:pt x="89464" y="119964"/>
                    <a:pt x="81674" y="120152"/>
                  </a:cubicBezTo>
                  <a:cubicBezTo>
                    <a:pt x="73884" y="119964"/>
                    <a:pt x="67393" y="117439"/>
                    <a:pt x="62202" y="112578"/>
                  </a:cubicBezTo>
                  <a:cubicBezTo>
                    <a:pt x="57011" y="107717"/>
                    <a:pt x="54316" y="101653"/>
                    <a:pt x="54117" y="94384"/>
                  </a:cubicBezTo>
                  <a:cubicBezTo>
                    <a:pt x="54316" y="87059"/>
                    <a:pt x="57011" y="80979"/>
                    <a:pt x="62202" y="76142"/>
                  </a:cubicBezTo>
                  <a:cubicBezTo>
                    <a:pt x="67393" y="71305"/>
                    <a:pt x="73884" y="68796"/>
                    <a:pt x="81674" y="68615"/>
                  </a:cubicBezTo>
                  <a:close/>
                  <a:moveTo>
                    <a:pt x="41869" y="11848"/>
                  </a:moveTo>
                  <a:cubicBezTo>
                    <a:pt x="34919" y="11726"/>
                    <a:pt x="30129" y="13182"/>
                    <a:pt x="27501" y="16217"/>
                  </a:cubicBezTo>
                  <a:cubicBezTo>
                    <a:pt x="24872" y="19252"/>
                    <a:pt x="23623" y="24599"/>
                    <a:pt x="23753" y="32259"/>
                  </a:cubicBezTo>
                  <a:lnTo>
                    <a:pt x="23753" y="118111"/>
                  </a:lnTo>
                  <a:cubicBezTo>
                    <a:pt x="33878" y="123255"/>
                    <a:pt x="43383" y="126717"/>
                    <a:pt x="52269" y="128496"/>
                  </a:cubicBezTo>
                  <a:cubicBezTo>
                    <a:pt x="61156" y="130276"/>
                    <a:pt x="69149" y="131149"/>
                    <a:pt x="76249" y="131114"/>
                  </a:cubicBezTo>
                  <a:cubicBezTo>
                    <a:pt x="83350" y="131079"/>
                    <a:pt x="89283" y="130912"/>
                    <a:pt x="94049" y="130613"/>
                  </a:cubicBezTo>
                  <a:cubicBezTo>
                    <a:pt x="97034" y="130549"/>
                    <a:pt x="99516" y="130804"/>
                    <a:pt x="101496" y="131378"/>
                  </a:cubicBezTo>
                  <a:cubicBezTo>
                    <a:pt x="103476" y="131952"/>
                    <a:pt x="105034" y="132846"/>
                    <a:pt x="106169" y="134057"/>
                  </a:cubicBezTo>
                  <a:cubicBezTo>
                    <a:pt x="106358" y="134249"/>
                    <a:pt x="106554" y="134440"/>
                    <a:pt x="106759" y="134631"/>
                  </a:cubicBezTo>
                  <a:cubicBezTo>
                    <a:pt x="106964" y="134823"/>
                    <a:pt x="107192" y="135014"/>
                    <a:pt x="107445" y="135205"/>
                  </a:cubicBezTo>
                  <a:cubicBezTo>
                    <a:pt x="108782" y="136473"/>
                    <a:pt x="110095" y="137637"/>
                    <a:pt x="111384" y="138697"/>
                  </a:cubicBezTo>
                  <a:cubicBezTo>
                    <a:pt x="112673" y="139758"/>
                    <a:pt x="113954" y="140762"/>
                    <a:pt x="115227" y="141711"/>
                  </a:cubicBezTo>
                  <a:cubicBezTo>
                    <a:pt x="115416" y="138155"/>
                    <a:pt x="116665" y="135381"/>
                    <a:pt x="118975" y="133387"/>
                  </a:cubicBezTo>
                  <a:cubicBezTo>
                    <a:pt x="121284" y="131394"/>
                    <a:pt x="125053" y="130469"/>
                    <a:pt x="130281" y="130613"/>
                  </a:cubicBezTo>
                  <a:cubicBezTo>
                    <a:pt x="135136" y="130959"/>
                    <a:pt x="141190" y="131145"/>
                    <a:pt x="148445" y="131170"/>
                  </a:cubicBezTo>
                  <a:cubicBezTo>
                    <a:pt x="155699" y="131196"/>
                    <a:pt x="163861" y="130257"/>
                    <a:pt x="172930" y="128354"/>
                  </a:cubicBezTo>
                  <a:cubicBezTo>
                    <a:pt x="181999" y="126452"/>
                    <a:pt x="191683" y="122782"/>
                    <a:pt x="201980" y="117346"/>
                  </a:cubicBezTo>
                  <a:lnTo>
                    <a:pt x="201980" y="32259"/>
                  </a:lnTo>
                  <a:cubicBezTo>
                    <a:pt x="202065" y="24990"/>
                    <a:pt x="200715" y="19755"/>
                    <a:pt x="197930" y="16552"/>
                  </a:cubicBezTo>
                  <a:cubicBezTo>
                    <a:pt x="195144" y="13350"/>
                    <a:pt x="190413" y="11782"/>
                    <a:pt x="183737" y="11848"/>
                  </a:cubicBezTo>
                  <a:close/>
                  <a:moveTo>
                    <a:pt x="32046" y="0"/>
                  </a:moveTo>
                  <a:lnTo>
                    <a:pt x="192412" y="0"/>
                  </a:lnTo>
                  <a:cubicBezTo>
                    <a:pt x="198233" y="159"/>
                    <a:pt x="203073" y="2326"/>
                    <a:pt x="206930" y="6499"/>
                  </a:cubicBezTo>
                  <a:cubicBezTo>
                    <a:pt x="210788" y="10673"/>
                    <a:pt x="212789" y="15900"/>
                    <a:pt x="212935" y="22181"/>
                  </a:cubicBezTo>
                  <a:lnTo>
                    <a:pt x="212935" y="110712"/>
                  </a:lnTo>
                  <a:cubicBezTo>
                    <a:pt x="213828" y="110075"/>
                    <a:pt x="214721" y="109437"/>
                    <a:pt x="215614" y="108799"/>
                  </a:cubicBezTo>
                  <a:cubicBezTo>
                    <a:pt x="217906" y="107297"/>
                    <a:pt x="219827" y="106828"/>
                    <a:pt x="221378" y="107391"/>
                  </a:cubicBezTo>
                  <a:cubicBezTo>
                    <a:pt x="222928" y="107954"/>
                    <a:pt x="223877" y="109119"/>
                    <a:pt x="224222" y="110887"/>
                  </a:cubicBezTo>
                  <a:cubicBezTo>
                    <a:pt x="224568" y="112655"/>
                    <a:pt x="224080" y="114595"/>
                    <a:pt x="222758" y="116708"/>
                  </a:cubicBezTo>
                  <a:cubicBezTo>
                    <a:pt x="218692" y="121851"/>
                    <a:pt x="212731" y="127256"/>
                    <a:pt x="204874" y="132925"/>
                  </a:cubicBezTo>
                  <a:cubicBezTo>
                    <a:pt x="197017" y="138594"/>
                    <a:pt x="187165" y="143904"/>
                    <a:pt x="175317" y="148855"/>
                  </a:cubicBezTo>
                  <a:cubicBezTo>
                    <a:pt x="179351" y="163110"/>
                    <a:pt x="180747" y="175400"/>
                    <a:pt x="179504" y="185725"/>
                  </a:cubicBezTo>
                  <a:cubicBezTo>
                    <a:pt x="178261" y="196050"/>
                    <a:pt x="175303" y="204476"/>
                    <a:pt x="170629" y="211004"/>
                  </a:cubicBezTo>
                  <a:cubicBezTo>
                    <a:pt x="165956" y="217532"/>
                    <a:pt x="160491" y="222228"/>
                    <a:pt x="154234" y="225092"/>
                  </a:cubicBezTo>
                  <a:cubicBezTo>
                    <a:pt x="147978" y="227957"/>
                    <a:pt x="141854" y="229056"/>
                    <a:pt x="135862" y="228391"/>
                  </a:cubicBezTo>
                  <a:cubicBezTo>
                    <a:pt x="129870" y="227725"/>
                    <a:pt x="124934" y="225362"/>
                    <a:pt x="121054" y="221299"/>
                  </a:cubicBezTo>
                  <a:cubicBezTo>
                    <a:pt x="117175" y="217237"/>
                    <a:pt x="115275" y="211544"/>
                    <a:pt x="115355" y="204219"/>
                  </a:cubicBezTo>
                  <a:cubicBezTo>
                    <a:pt x="115353" y="204281"/>
                    <a:pt x="115342" y="202131"/>
                    <a:pt x="115322" y="197770"/>
                  </a:cubicBezTo>
                  <a:cubicBezTo>
                    <a:pt x="115301" y="193409"/>
                    <a:pt x="115281" y="187999"/>
                    <a:pt x="115260" y="181540"/>
                  </a:cubicBezTo>
                  <a:cubicBezTo>
                    <a:pt x="115240" y="175082"/>
                    <a:pt x="115229" y="168736"/>
                    <a:pt x="115227" y="162505"/>
                  </a:cubicBezTo>
                  <a:cubicBezTo>
                    <a:pt x="114278" y="162311"/>
                    <a:pt x="113305" y="162093"/>
                    <a:pt x="112309" y="161851"/>
                  </a:cubicBezTo>
                  <a:cubicBezTo>
                    <a:pt x="111312" y="161609"/>
                    <a:pt x="110243" y="161359"/>
                    <a:pt x="109103" y="161101"/>
                  </a:cubicBezTo>
                  <a:cubicBezTo>
                    <a:pt x="109102" y="167391"/>
                    <a:pt x="109091" y="173876"/>
                    <a:pt x="109070" y="180558"/>
                  </a:cubicBezTo>
                  <a:cubicBezTo>
                    <a:pt x="109050" y="187239"/>
                    <a:pt x="109029" y="192865"/>
                    <a:pt x="109009" y="197434"/>
                  </a:cubicBezTo>
                  <a:cubicBezTo>
                    <a:pt x="108988" y="202004"/>
                    <a:pt x="108977" y="204265"/>
                    <a:pt x="108976" y="204219"/>
                  </a:cubicBezTo>
                  <a:cubicBezTo>
                    <a:pt x="109056" y="211544"/>
                    <a:pt x="107156" y="217237"/>
                    <a:pt x="103276" y="221299"/>
                  </a:cubicBezTo>
                  <a:cubicBezTo>
                    <a:pt x="99396" y="225362"/>
                    <a:pt x="94460" y="227725"/>
                    <a:pt x="88469" y="228391"/>
                  </a:cubicBezTo>
                  <a:cubicBezTo>
                    <a:pt x="82477" y="229056"/>
                    <a:pt x="76353" y="227957"/>
                    <a:pt x="70096" y="225092"/>
                  </a:cubicBezTo>
                  <a:cubicBezTo>
                    <a:pt x="63840" y="222228"/>
                    <a:pt x="58375" y="217532"/>
                    <a:pt x="53701" y="211004"/>
                  </a:cubicBezTo>
                  <a:cubicBezTo>
                    <a:pt x="49027" y="204476"/>
                    <a:pt x="46069" y="196050"/>
                    <a:pt x="44826" y="185725"/>
                  </a:cubicBezTo>
                  <a:cubicBezTo>
                    <a:pt x="43583" y="175400"/>
                    <a:pt x="44979" y="163110"/>
                    <a:pt x="49014" y="148855"/>
                  </a:cubicBezTo>
                  <a:cubicBezTo>
                    <a:pt x="37166" y="143904"/>
                    <a:pt x="27313" y="138594"/>
                    <a:pt x="19456" y="132925"/>
                  </a:cubicBezTo>
                  <a:cubicBezTo>
                    <a:pt x="11599" y="127256"/>
                    <a:pt x="5638" y="121851"/>
                    <a:pt x="1572" y="116708"/>
                  </a:cubicBezTo>
                  <a:cubicBezTo>
                    <a:pt x="250" y="114595"/>
                    <a:pt x="-238" y="112655"/>
                    <a:pt x="108" y="110887"/>
                  </a:cubicBezTo>
                  <a:cubicBezTo>
                    <a:pt x="453" y="109119"/>
                    <a:pt x="1402" y="107954"/>
                    <a:pt x="2952" y="107391"/>
                  </a:cubicBezTo>
                  <a:cubicBezTo>
                    <a:pt x="4503" y="106828"/>
                    <a:pt x="6424" y="107297"/>
                    <a:pt x="8716" y="108799"/>
                  </a:cubicBezTo>
                  <a:cubicBezTo>
                    <a:pt x="9168" y="109118"/>
                    <a:pt x="9636" y="109437"/>
                    <a:pt x="10119" y="109756"/>
                  </a:cubicBezTo>
                  <a:cubicBezTo>
                    <a:pt x="10603" y="110075"/>
                    <a:pt x="11071" y="110394"/>
                    <a:pt x="11523" y="110712"/>
                  </a:cubicBezTo>
                  <a:lnTo>
                    <a:pt x="11523" y="22181"/>
                  </a:lnTo>
                  <a:cubicBezTo>
                    <a:pt x="11668" y="15900"/>
                    <a:pt x="13670" y="10673"/>
                    <a:pt x="17528" y="6499"/>
                  </a:cubicBezTo>
                  <a:cubicBezTo>
                    <a:pt x="21386" y="2326"/>
                    <a:pt x="26225" y="159"/>
                    <a:pt x="320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grpSp>
      <p:sp>
        <p:nvSpPr>
          <p:cNvPr id="49" name="TextBox 48"/>
          <p:cNvSpPr txBox="1"/>
          <p:nvPr/>
        </p:nvSpPr>
        <p:spPr>
          <a:xfrm>
            <a:off x="7051340" y="653528"/>
            <a:ext cx="3292809" cy="369332"/>
          </a:xfrm>
          <a:prstGeom prst="rect">
            <a:avLst/>
          </a:prstGeom>
          <a:noFill/>
        </p:spPr>
        <p:txBody>
          <a:bodyPr wrap="square" rtlCol="0">
            <a:spAutoFit/>
          </a:bodyPr>
          <a:lstStyle/>
          <a:p>
            <a:r>
              <a:rPr lang="en-AU" sz="1800" kern="0" dirty="0" smtClean="0">
                <a:solidFill>
                  <a:schemeClr val="bg1"/>
                </a:solidFill>
                <a:latin typeface="Franklin Gothic Medium" panose="020B0603020102020204" pitchFamily="34" charset="0"/>
              </a:rPr>
              <a:t>PLATFORM PROVIDERS</a:t>
            </a:r>
          </a:p>
        </p:txBody>
      </p:sp>
      <p:grpSp>
        <p:nvGrpSpPr>
          <p:cNvPr id="54" name="Group 53"/>
          <p:cNvGrpSpPr/>
          <p:nvPr/>
        </p:nvGrpSpPr>
        <p:grpSpPr>
          <a:xfrm>
            <a:off x="7051339" y="1344161"/>
            <a:ext cx="4634969" cy="1659101"/>
            <a:chOff x="6898939" y="1887958"/>
            <a:chExt cx="4634969" cy="1659101"/>
          </a:xfrm>
        </p:grpSpPr>
        <p:grpSp>
          <p:nvGrpSpPr>
            <p:cNvPr id="55" name="Group 54"/>
            <p:cNvGrpSpPr/>
            <p:nvPr/>
          </p:nvGrpSpPr>
          <p:grpSpPr>
            <a:xfrm>
              <a:off x="6898939" y="1887958"/>
              <a:ext cx="4634969" cy="1659101"/>
              <a:chOff x="3759521" y="1828799"/>
              <a:chExt cx="4634969" cy="1498289"/>
            </a:xfrm>
          </p:grpSpPr>
          <p:sp>
            <p:nvSpPr>
              <p:cNvPr id="58" name="Rounded Rectangle 57"/>
              <p:cNvSpPr/>
              <p:nvPr/>
            </p:nvSpPr>
            <p:spPr bwMode="auto">
              <a:xfrm>
                <a:off x="3759521" y="1828799"/>
                <a:ext cx="4634969" cy="1498289"/>
              </a:xfrm>
              <a:prstGeom prst="roundRect">
                <a:avLst>
                  <a:gd name="adj" fmla="val 1443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AU" sz="1600" b="1" i="0" u="none" strike="noStrike" cap="none" normalizeH="0" baseline="0" dirty="0" smtClean="0">
                  <a:ln>
                    <a:noFill/>
                  </a:ln>
                  <a:solidFill>
                    <a:srgbClr val="FFD700"/>
                  </a:solidFill>
                  <a:effectLst/>
                  <a:latin typeface="+mn-lt"/>
                </a:endParaRPr>
              </a:p>
            </p:txBody>
          </p:sp>
          <p:sp>
            <p:nvSpPr>
              <p:cNvPr id="59" name="TextBox 58"/>
              <p:cNvSpPr txBox="1"/>
              <p:nvPr/>
            </p:nvSpPr>
            <p:spPr>
              <a:xfrm>
                <a:off x="5263282" y="2018026"/>
                <a:ext cx="1744307" cy="305739"/>
              </a:xfrm>
              <a:prstGeom prst="rect">
                <a:avLst/>
              </a:prstGeom>
              <a:noFill/>
            </p:spPr>
            <p:txBody>
              <a:bodyPr wrap="square" rtlCol="0">
                <a:spAutoFit/>
              </a:bodyPr>
              <a:lstStyle/>
              <a:p>
                <a:r>
                  <a:rPr lang="en-AU" sz="1600" kern="0" dirty="0" smtClean="0">
                    <a:solidFill>
                      <a:schemeClr val="accent1"/>
                    </a:solidFill>
                    <a:latin typeface="Franklin Gothic Medium" panose="020B0603020102020204" pitchFamily="34" charset="0"/>
                  </a:rPr>
                  <a:t>XTRA INSIGHTS</a:t>
                </a:r>
              </a:p>
            </p:txBody>
          </p:sp>
          <p:sp>
            <p:nvSpPr>
              <p:cNvPr id="60" name="TextBox 59"/>
              <p:cNvSpPr txBox="1"/>
              <p:nvPr/>
            </p:nvSpPr>
            <p:spPr>
              <a:xfrm>
                <a:off x="3935288" y="2376726"/>
                <a:ext cx="4016863" cy="778245"/>
              </a:xfrm>
              <a:prstGeom prst="rect">
                <a:avLst/>
              </a:prstGeom>
              <a:noFill/>
            </p:spPr>
            <p:txBody>
              <a:bodyPr wrap="square" rtlCol="0">
                <a:spAutoFit/>
              </a:bodyPr>
              <a:lstStyle/>
              <a:p>
                <a:r>
                  <a:rPr lang="en-AU" sz="1000" dirty="0" err="1">
                    <a:latin typeface="+mj-lt"/>
                  </a:rPr>
                  <a:t>Xtra</a:t>
                </a:r>
                <a:r>
                  <a:rPr lang="en-AU" sz="1000" dirty="0">
                    <a:latin typeface="+mj-lt"/>
                  </a:rPr>
                  <a:t> Insights is SCAR’s database management partner, and is highly involved in managing data for the Networks’ weekly music research. Established in 2003, </a:t>
                </a:r>
                <a:r>
                  <a:rPr lang="en-AU" sz="1000" dirty="0" err="1">
                    <a:latin typeface="+mj-lt"/>
                  </a:rPr>
                  <a:t>Xtra</a:t>
                </a:r>
                <a:r>
                  <a:rPr lang="en-AU" sz="1000" dirty="0">
                    <a:latin typeface="+mj-lt"/>
                  </a:rPr>
                  <a:t> Insights is an entertainment research company working with radio groups, TV Networks and music labels in Australia, NZ, Canada, Asia and Europe.</a:t>
                </a:r>
              </a:p>
            </p:txBody>
          </p:sp>
        </p:grpSp>
        <p:pic>
          <p:nvPicPr>
            <p:cNvPr id="56" name="Picture 6" descr="Image result for xtra insights"/>
            <p:cNvPicPr>
              <a:picLocks noChangeAspect="1" noChangeArrowheads="1"/>
            </p:cNvPicPr>
            <p:nvPr/>
          </p:nvPicPr>
          <p:blipFill rotWithShape="1">
            <a:blip r:embed="rId2">
              <a:extLst>
                <a:ext uri="{28A0092B-C50C-407E-A947-70E740481C1C}">
                  <a14:useLocalDpi xmlns:a14="http://schemas.microsoft.com/office/drawing/2010/main" val="0"/>
                </a:ext>
              </a:extLst>
            </a:blip>
            <a:srcRect l="14556" t="23127" r="15845" b="25445"/>
            <a:stretch/>
          </p:blipFill>
          <p:spPr bwMode="auto">
            <a:xfrm>
              <a:off x="7113753" y="2028889"/>
              <a:ext cx="1137997" cy="451274"/>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p:cNvCxnSpPr/>
            <p:nvPr/>
          </p:nvCxnSpPr>
          <p:spPr bwMode="auto">
            <a:xfrm>
              <a:off x="8329963" y="2028889"/>
              <a:ext cx="0" cy="405245"/>
            </a:xfrm>
            <a:prstGeom prst="line">
              <a:avLst/>
            </a:prstGeom>
            <a:solidFill>
              <a:schemeClr val="accent1"/>
            </a:solidFill>
            <a:ln w="6350" cap="flat" cmpd="sng" algn="ctr">
              <a:solidFill>
                <a:schemeClr val="bg1">
                  <a:lumMod val="65000"/>
                </a:schemeClr>
              </a:solidFill>
              <a:prstDash val="solid"/>
              <a:round/>
              <a:headEnd type="none" w="med" len="med"/>
              <a:tailEnd type="none" w="med" len="med"/>
            </a:ln>
            <a:effectLst/>
          </p:spPr>
        </p:cxnSp>
      </p:grpSp>
      <p:grpSp>
        <p:nvGrpSpPr>
          <p:cNvPr id="61" name="Group 60"/>
          <p:cNvGrpSpPr/>
          <p:nvPr/>
        </p:nvGrpSpPr>
        <p:grpSpPr>
          <a:xfrm>
            <a:off x="7051339" y="3152474"/>
            <a:ext cx="4634969" cy="1590944"/>
            <a:chOff x="6898939" y="3613143"/>
            <a:chExt cx="4634969" cy="1590944"/>
          </a:xfrm>
        </p:grpSpPr>
        <p:sp>
          <p:nvSpPr>
            <p:cNvPr id="62" name="Rounded Rectangle 61"/>
            <p:cNvSpPr/>
            <p:nvPr/>
          </p:nvSpPr>
          <p:spPr bwMode="auto">
            <a:xfrm>
              <a:off x="6898939" y="3613143"/>
              <a:ext cx="4634969" cy="1590944"/>
            </a:xfrm>
            <a:prstGeom prst="roundRect">
              <a:avLst>
                <a:gd name="adj" fmla="val 1454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AU" sz="1600" b="1" i="0" u="none" strike="noStrike" cap="none" normalizeH="0" baseline="0" dirty="0" smtClean="0">
                <a:ln>
                  <a:noFill/>
                </a:ln>
                <a:solidFill>
                  <a:srgbClr val="FFD700"/>
                </a:solidFill>
                <a:effectLst/>
                <a:latin typeface="+mn-lt"/>
              </a:endParaRPr>
            </a:p>
          </p:txBody>
        </p:sp>
        <p:sp>
          <p:nvSpPr>
            <p:cNvPr id="63" name="TextBox 62"/>
            <p:cNvSpPr txBox="1"/>
            <p:nvPr/>
          </p:nvSpPr>
          <p:spPr>
            <a:xfrm>
              <a:off x="8402700" y="3822679"/>
              <a:ext cx="1744307" cy="338554"/>
            </a:xfrm>
            <a:prstGeom prst="rect">
              <a:avLst/>
            </a:prstGeom>
            <a:noFill/>
          </p:spPr>
          <p:txBody>
            <a:bodyPr wrap="square" rtlCol="0">
              <a:spAutoFit/>
            </a:bodyPr>
            <a:lstStyle/>
            <a:p>
              <a:r>
                <a:rPr lang="en-AU" sz="1600" kern="0" dirty="0" smtClean="0">
                  <a:solidFill>
                    <a:schemeClr val="accent1"/>
                  </a:solidFill>
                  <a:latin typeface="Franklin Gothic Medium" panose="020B0603020102020204" pitchFamily="34" charset="0"/>
                </a:rPr>
                <a:t>VISION CRITICAL</a:t>
              </a:r>
            </a:p>
          </p:txBody>
        </p:sp>
        <p:cxnSp>
          <p:nvCxnSpPr>
            <p:cNvPr id="64" name="Straight Connector 63"/>
            <p:cNvCxnSpPr/>
            <p:nvPr/>
          </p:nvCxnSpPr>
          <p:spPr bwMode="auto">
            <a:xfrm>
              <a:off x="8329963" y="3754073"/>
              <a:ext cx="0" cy="405245"/>
            </a:xfrm>
            <a:prstGeom prst="line">
              <a:avLst/>
            </a:prstGeom>
            <a:solidFill>
              <a:schemeClr val="accent1"/>
            </a:solidFill>
            <a:ln w="6350" cap="flat" cmpd="sng" algn="ctr">
              <a:solidFill>
                <a:schemeClr val="bg1">
                  <a:lumMod val="65000"/>
                </a:schemeClr>
              </a:solidFill>
              <a:prstDash val="solid"/>
              <a:round/>
              <a:headEnd type="none" w="med" len="med"/>
              <a:tailEnd type="none" w="med" len="med"/>
            </a:ln>
            <a:effectLst/>
          </p:spPr>
        </p:cxnSp>
        <p:pic>
          <p:nvPicPr>
            <p:cNvPr id="65" name="Picture 8" descr="Image result for vision criti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9997" y="3782886"/>
              <a:ext cx="1085507" cy="48491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7129605" y="4188424"/>
              <a:ext cx="4248439" cy="1015663"/>
            </a:xfrm>
            <a:prstGeom prst="rect">
              <a:avLst/>
            </a:prstGeom>
            <a:noFill/>
          </p:spPr>
          <p:txBody>
            <a:bodyPr wrap="square" rtlCol="0">
              <a:spAutoFit/>
            </a:bodyPr>
            <a:lstStyle>
              <a:defPPr>
                <a:defRPr lang="en-US"/>
              </a:defPPr>
              <a:lvl1pPr>
                <a:defRPr sz="1000">
                  <a:solidFill>
                    <a:schemeClr val="bg1">
                      <a:lumMod val="75000"/>
                    </a:schemeClr>
                  </a:solidFill>
                  <a:latin typeface="Arial" panose="020B0604020202020204" pitchFamily="34" charset="0"/>
                  <a:cs typeface="Arial" panose="020B0604020202020204" pitchFamily="34" charset="0"/>
                </a:defRPr>
              </a:lvl1pPr>
            </a:lstStyle>
            <a:p>
              <a:r>
                <a:rPr lang="en-AU" dirty="0">
                  <a:solidFill>
                    <a:schemeClr val="tx1"/>
                  </a:solidFill>
                  <a:latin typeface="+mj-lt"/>
                </a:rPr>
                <a:t>Vision Critical provides SCAR’s online database platform, which facilitates research for both content and larger sales related projects, such as brand and campaign tracking as well as category perceptual surveys. We have a close working relationship with VC’s Managing Director, Peter Harris (Also the National President for the AMSRS).</a:t>
              </a:r>
            </a:p>
            <a:p>
              <a:r>
                <a:rPr lang="en-AU" dirty="0">
                  <a:solidFill>
                    <a:schemeClr val="tx1"/>
                  </a:solidFill>
                  <a:latin typeface="+mj-lt"/>
                </a:rPr>
                <a:t> </a:t>
              </a:r>
            </a:p>
          </p:txBody>
        </p:sp>
      </p:grpSp>
      <p:grpSp>
        <p:nvGrpSpPr>
          <p:cNvPr id="91" name="Group 90"/>
          <p:cNvGrpSpPr/>
          <p:nvPr/>
        </p:nvGrpSpPr>
        <p:grpSpPr>
          <a:xfrm>
            <a:off x="300949" y="3268919"/>
            <a:ext cx="5514496" cy="1301312"/>
            <a:chOff x="300949" y="4090967"/>
            <a:chExt cx="5514496" cy="1301312"/>
          </a:xfrm>
        </p:grpSpPr>
        <p:grpSp>
          <p:nvGrpSpPr>
            <p:cNvPr id="70" name="Group 69"/>
            <p:cNvGrpSpPr/>
            <p:nvPr/>
          </p:nvGrpSpPr>
          <p:grpSpPr>
            <a:xfrm>
              <a:off x="300949" y="4090967"/>
              <a:ext cx="5514496" cy="1301312"/>
              <a:chOff x="6898939" y="1887959"/>
              <a:chExt cx="5514496" cy="1301312"/>
            </a:xfrm>
          </p:grpSpPr>
          <p:grpSp>
            <p:nvGrpSpPr>
              <p:cNvPr id="72" name="Group 71"/>
              <p:cNvGrpSpPr/>
              <p:nvPr/>
            </p:nvGrpSpPr>
            <p:grpSpPr>
              <a:xfrm>
                <a:off x="6898939" y="1887959"/>
                <a:ext cx="5514496" cy="1301312"/>
                <a:chOff x="3759521" y="1828801"/>
                <a:chExt cx="5514496" cy="1175180"/>
              </a:xfrm>
            </p:grpSpPr>
            <p:sp>
              <p:nvSpPr>
                <p:cNvPr id="74" name="Rounded Rectangle 73"/>
                <p:cNvSpPr/>
                <p:nvPr/>
              </p:nvSpPr>
              <p:spPr bwMode="auto">
                <a:xfrm>
                  <a:off x="3759521" y="1828801"/>
                  <a:ext cx="5514496" cy="1175180"/>
                </a:xfrm>
                <a:prstGeom prst="roundRect">
                  <a:avLst>
                    <a:gd name="adj" fmla="val 1443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AU" sz="1600" b="1" i="0" u="none" strike="noStrike" cap="none" normalizeH="0" baseline="0" dirty="0" smtClean="0">
                    <a:ln>
                      <a:noFill/>
                    </a:ln>
                    <a:solidFill>
                      <a:srgbClr val="FFD700"/>
                    </a:solidFill>
                    <a:effectLst/>
                    <a:latin typeface="+mn-lt"/>
                  </a:endParaRPr>
                </a:p>
              </p:txBody>
            </p:sp>
            <p:sp>
              <p:nvSpPr>
                <p:cNvPr id="75" name="TextBox 74"/>
                <p:cNvSpPr txBox="1"/>
                <p:nvPr/>
              </p:nvSpPr>
              <p:spPr>
                <a:xfrm>
                  <a:off x="4930770" y="2018026"/>
                  <a:ext cx="3371040" cy="305739"/>
                </a:xfrm>
                <a:prstGeom prst="rect">
                  <a:avLst/>
                </a:prstGeom>
                <a:noFill/>
              </p:spPr>
              <p:txBody>
                <a:bodyPr wrap="square" rtlCol="0">
                  <a:spAutoFit/>
                </a:bodyPr>
                <a:lstStyle/>
                <a:p>
                  <a:r>
                    <a:rPr lang="en-AU" sz="1600" kern="0" dirty="0" smtClean="0">
                      <a:solidFill>
                        <a:schemeClr val="accent1"/>
                      </a:solidFill>
                      <a:latin typeface="Franklin Gothic Medium" panose="020B0603020102020204" pitchFamily="34" charset="0"/>
                    </a:rPr>
                    <a:t>THE LAB</a:t>
                  </a:r>
                </a:p>
              </p:txBody>
            </p:sp>
            <p:sp>
              <p:nvSpPr>
                <p:cNvPr id="76" name="TextBox 75"/>
                <p:cNvSpPr txBox="1"/>
                <p:nvPr/>
              </p:nvSpPr>
              <p:spPr>
                <a:xfrm>
                  <a:off x="3952929" y="2327153"/>
                  <a:ext cx="5095951" cy="500301"/>
                </a:xfrm>
                <a:prstGeom prst="rect">
                  <a:avLst/>
                </a:prstGeom>
                <a:noFill/>
              </p:spPr>
              <p:txBody>
                <a:bodyPr wrap="square" rtlCol="0">
                  <a:spAutoFit/>
                </a:bodyPr>
                <a:lstStyle/>
                <a:p>
                  <a:r>
                    <a:rPr lang="en-AU" sz="1000" dirty="0">
                      <a:latin typeface="+mj-lt"/>
                    </a:rPr>
                    <a:t>The Lab has been SCAR’s research partner for the last 6 years. The Lab specialises in brand research and consumer interactions. This is facilitated through in depth one on one interviews as well as focus groups and online surveys. </a:t>
                  </a:r>
                </a:p>
              </p:txBody>
            </p:sp>
          </p:grpSp>
          <p:cxnSp>
            <p:nvCxnSpPr>
              <p:cNvPr id="73" name="Straight Connector 72"/>
              <p:cNvCxnSpPr/>
              <p:nvPr/>
            </p:nvCxnSpPr>
            <p:spPr bwMode="auto">
              <a:xfrm>
                <a:off x="7997451" y="2028889"/>
                <a:ext cx="0" cy="405245"/>
              </a:xfrm>
              <a:prstGeom prst="line">
                <a:avLst/>
              </a:prstGeom>
              <a:solidFill>
                <a:schemeClr val="accent1"/>
              </a:solidFill>
              <a:ln w="6350" cap="flat" cmpd="sng" algn="ctr">
                <a:solidFill>
                  <a:schemeClr val="bg1">
                    <a:lumMod val="65000"/>
                  </a:schemeClr>
                </a:solidFill>
                <a:prstDash val="solid"/>
                <a:round/>
                <a:headEnd type="none" w="med" len="med"/>
                <a:tailEnd type="none" w="med" len="med"/>
              </a:ln>
              <a:effectLst/>
            </p:spPr>
          </p:cxnSp>
        </p:grpSp>
        <p:grpSp>
          <p:nvGrpSpPr>
            <p:cNvPr id="77" name="Group 76"/>
            <p:cNvGrpSpPr/>
            <p:nvPr/>
          </p:nvGrpSpPr>
          <p:grpSpPr>
            <a:xfrm>
              <a:off x="750876" y="4159610"/>
              <a:ext cx="586240" cy="586240"/>
              <a:chOff x="125506" y="2101771"/>
              <a:chExt cx="1116124" cy="1116124"/>
            </a:xfrm>
          </p:grpSpPr>
          <p:sp>
            <p:nvSpPr>
              <p:cNvPr id="78" name="Oval 77"/>
              <p:cNvSpPr/>
              <p:nvPr/>
            </p:nvSpPr>
            <p:spPr>
              <a:xfrm>
                <a:off x="125506" y="2101771"/>
                <a:ext cx="1116124" cy="11161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9" name="Picture 78" descr="the-lab-logo.jpg"/>
              <p:cNvPicPr>
                <a:picLocks noChangeAspect="1"/>
              </p:cNvPicPr>
              <p:nvPr/>
            </p:nvPicPr>
            <p:blipFill>
              <a:blip r:embed="rId4" cstate="print"/>
              <a:stretch>
                <a:fillRect/>
              </a:stretch>
            </p:blipFill>
            <p:spPr>
              <a:xfrm>
                <a:off x="336761" y="2275984"/>
                <a:ext cx="708190" cy="702995"/>
              </a:xfrm>
              <a:prstGeom prst="rect">
                <a:avLst/>
              </a:prstGeom>
            </p:spPr>
          </p:pic>
        </p:grpSp>
      </p:grpSp>
      <p:grpSp>
        <p:nvGrpSpPr>
          <p:cNvPr id="90" name="Group 89"/>
          <p:cNvGrpSpPr/>
          <p:nvPr/>
        </p:nvGrpSpPr>
        <p:grpSpPr>
          <a:xfrm>
            <a:off x="312891" y="4688143"/>
            <a:ext cx="5521080" cy="1678367"/>
            <a:chOff x="312891" y="5479018"/>
            <a:chExt cx="5521080" cy="1678367"/>
          </a:xfrm>
        </p:grpSpPr>
        <p:grpSp>
          <p:nvGrpSpPr>
            <p:cNvPr id="80" name="Group 79"/>
            <p:cNvGrpSpPr/>
            <p:nvPr/>
          </p:nvGrpSpPr>
          <p:grpSpPr>
            <a:xfrm>
              <a:off x="312891" y="5479018"/>
              <a:ext cx="5521080" cy="1678367"/>
              <a:chOff x="6898939" y="1887960"/>
              <a:chExt cx="5521080" cy="1678367"/>
            </a:xfrm>
          </p:grpSpPr>
          <p:grpSp>
            <p:nvGrpSpPr>
              <p:cNvPr id="81" name="Group 80"/>
              <p:cNvGrpSpPr/>
              <p:nvPr/>
            </p:nvGrpSpPr>
            <p:grpSpPr>
              <a:xfrm>
                <a:off x="6898939" y="1887960"/>
                <a:ext cx="5521080" cy="1678367"/>
                <a:chOff x="3759521" y="1828801"/>
                <a:chExt cx="5521080" cy="1515688"/>
              </a:xfrm>
            </p:grpSpPr>
            <p:sp>
              <p:nvSpPr>
                <p:cNvPr id="83" name="Rounded Rectangle 82"/>
                <p:cNvSpPr/>
                <p:nvPr/>
              </p:nvSpPr>
              <p:spPr bwMode="auto">
                <a:xfrm>
                  <a:off x="3759521" y="1828801"/>
                  <a:ext cx="5521080" cy="1515688"/>
                </a:xfrm>
                <a:prstGeom prst="roundRect">
                  <a:avLst>
                    <a:gd name="adj" fmla="val 8310"/>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AU" sz="1600" b="1" i="0" u="none" strike="noStrike" cap="none" normalizeH="0" baseline="0" dirty="0" smtClean="0">
                    <a:ln>
                      <a:noFill/>
                    </a:ln>
                    <a:solidFill>
                      <a:srgbClr val="FFD700"/>
                    </a:solidFill>
                    <a:effectLst/>
                    <a:latin typeface="+mn-lt"/>
                  </a:endParaRPr>
                </a:p>
              </p:txBody>
            </p:sp>
            <p:sp>
              <p:nvSpPr>
                <p:cNvPr id="84" name="TextBox 83"/>
                <p:cNvSpPr txBox="1"/>
                <p:nvPr/>
              </p:nvSpPr>
              <p:spPr>
                <a:xfrm>
                  <a:off x="4930770" y="2018026"/>
                  <a:ext cx="3371040" cy="305739"/>
                </a:xfrm>
                <a:prstGeom prst="rect">
                  <a:avLst/>
                </a:prstGeom>
                <a:noFill/>
              </p:spPr>
              <p:txBody>
                <a:bodyPr wrap="square" rtlCol="0">
                  <a:spAutoFit/>
                </a:bodyPr>
                <a:lstStyle/>
                <a:p>
                  <a:r>
                    <a:rPr lang="en-AU" sz="1600" kern="0" dirty="0" smtClean="0">
                      <a:solidFill>
                        <a:schemeClr val="accent1"/>
                      </a:solidFill>
                      <a:latin typeface="Franklin Gothic Medium" panose="020B0603020102020204" pitchFamily="34" charset="0"/>
                    </a:rPr>
                    <a:t>AMANDA STEVENS</a:t>
                  </a:r>
                </a:p>
              </p:txBody>
            </p:sp>
          </p:grpSp>
          <p:cxnSp>
            <p:nvCxnSpPr>
              <p:cNvPr id="82" name="Straight Connector 81"/>
              <p:cNvCxnSpPr/>
              <p:nvPr/>
            </p:nvCxnSpPr>
            <p:spPr bwMode="auto">
              <a:xfrm>
                <a:off x="7997451" y="2028889"/>
                <a:ext cx="0" cy="405245"/>
              </a:xfrm>
              <a:prstGeom prst="line">
                <a:avLst/>
              </a:prstGeom>
              <a:solidFill>
                <a:schemeClr val="accent1"/>
              </a:solidFill>
              <a:ln w="6350" cap="flat" cmpd="sng" algn="ctr">
                <a:solidFill>
                  <a:schemeClr val="bg1">
                    <a:lumMod val="65000"/>
                  </a:schemeClr>
                </a:solidFill>
                <a:prstDash val="solid"/>
                <a:round/>
                <a:headEnd type="none" w="med" len="med"/>
                <a:tailEnd type="none" w="med" len="med"/>
              </a:ln>
              <a:effectLst/>
            </p:spPr>
          </p:cxnSp>
        </p:grpSp>
        <p:grpSp>
          <p:nvGrpSpPr>
            <p:cNvPr id="86" name="Group 85"/>
            <p:cNvGrpSpPr/>
            <p:nvPr/>
          </p:nvGrpSpPr>
          <p:grpSpPr>
            <a:xfrm>
              <a:off x="562854" y="5504096"/>
              <a:ext cx="719257" cy="719257"/>
              <a:chOff x="4295015" y="3355444"/>
              <a:chExt cx="1116124" cy="1116124"/>
            </a:xfrm>
          </p:grpSpPr>
          <p:sp>
            <p:nvSpPr>
              <p:cNvPr id="87" name="Oval 86"/>
              <p:cNvSpPr/>
              <p:nvPr/>
            </p:nvSpPr>
            <p:spPr>
              <a:xfrm>
                <a:off x="4295015" y="3355444"/>
                <a:ext cx="1116124" cy="11161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8" name="Picture 14" descr="http://amandastevens.com.au/wp-content/themes/amanda/images/logo.png">
                <a:hlinkClick r:id="rId5" tooltip="amanda stevens"/>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0017" y="3717032"/>
                <a:ext cx="755251" cy="470664"/>
              </a:xfrm>
              <a:prstGeom prst="rect">
                <a:avLst/>
              </a:prstGeom>
              <a:noFill/>
              <a:extLst>
                <a:ext uri="{909E8E84-426E-40DD-AFC4-6F175D3DCCD1}">
                  <a14:hiddenFill xmlns:a14="http://schemas.microsoft.com/office/drawing/2010/main">
                    <a:solidFill>
                      <a:srgbClr val="FFFFFF"/>
                    </a:solidFill>
                  </a14:hiddenFill>
                </a:ext>
              </a:extLst>
            </p:spPr>
          </p:pic>
        </p:grpSp>
        <p:sp>
          <p:nvSpPr>
            <p:cNvPr id="89" name="TextBox 88"/>
            <p:cNvSpPr txBox="1"/>
            <p:nvPr/>
          </p:nvSpPr>
          <p:spPr>
            <a:xfrm>
              <a:off x="562855" y="6203705"/>
              <a:ext cx="5140716" cy="707886"/>
            </a:xfrm>
            <a:prstGeom prst="rect">
              <a:avLst/>
            </a:prstGeom>
            <a:noFill/>
          </p:spPr>
          <p:txBody>
            <a:bodyPr wrap="square" rtlCol="0">
              <a:spAutoFit/>
            </a:bodyPr>
            <a:lstStyle/>
            <a:p>
              <a:r>
                <a:rPr lang="en-AU" sz="1000" dirty="0">
                  <a:latin typeface="+mj-lt"/>
                </a:rPr>
                <a:t>Amanda Stevens is n award-winning speaker, author and marketer – and the authority in marketing to women. Amanda works with Today’s hit Network on understanding its female audiences through focus groups, and consults with the team on various </a:t>
              </a:r>
              <a:r>
                <a:rPr lang="en-AU" sz="1000" dirty="0" smtClean="0">
                  <a:latin typeface="+mj-lt"/>
                </a:rPr>
                <a:t>projects.</a:t>
              </a:r>
              <a:endParaRPr lang="en-AU" sz="1000" dirty="0">
                <a:latin typeface="+mj-lt"/>
              </a:endParaRPr>
            </a:p>
          </p:txBody>
        </p:sp>
      </p:grpSp>
    </p:spTree>
    <p:extLst>
      <p:ext uri="{BB962C8B-B14F-4D97-AF65-F5344CB8AC3E}">
        <p14:creationId xmlns:p14="http://schemas.microsoft.com/office/powerpoint/2010/main" val="390138226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517" y="228600"/>
            <a:ext cx="10891836" cy="689842"/>
          </a:xfrm>
        </p:spPr>
        <p:txBody>
          <a:bodyPr/>
          <a:lstStyle/>
          <a:p>
            <a:r>
              <a:rPr lang="en-AU" dirty="0" smtClean="0"/>
              <a:t>PANEL PARTNERS</a:t>
            </a:r>
            <a:endParaRPr lang="en-AU" dirty="0"/>
          </a:p>
        </p:txBody>
      </p:sp>
      <p:grpSp>
        <p:nvGrpSpPr>
          <p:cNvPr id="36" name="Group 35"/>
          <p:cNvGrpSpPr/>
          <p:nvPr/>
        </p:nvGrpSpPr>
        <p:grpSpPr>
          <a:xfrm>
            <a:off x="4819958" y="1969"/>
            <a:ext cx="3292809" cy="2189857"/>
            <a:chOff x="3780861" y="22751"/>
            <a:chExt cx="3292809" cy="2189857"/>
          </a:xfrm>
        </p:grpSpPr>
        <p:grpSp>
          <p:nvGrpSpPr>
            <p:cNvPr id="37" name="Group 36"/>
            <p:cNvGrpSpPr/>
            <p:nvPr/>
          </p:nvGrpSpPr>
          <p:grpSpPr>
            <a:xfrm>
              <a:off x="4170458" y="22751"/>
              <a:ext cx="1240735" cy="1614676"/>
              <a:chOff x="5209549" y="0"/>
              <a:chExt cx="1240735" cy="1614676"/>
            </a:xfrm>
          </p:grpSpPr>
          <p:grpSp>
            <p:nvGrpSpPr>
              <p:cNvPr id="39" name="Group 38"/>
              <p:cNvGrpSpPr/>
              <p:nvPr/>
            </p:nvGrpSpPr>
            <p:grpSpPr>
              <a:xfrm>
                <a:off x="5209549" y="0"/>
                <a:ext cx="1240735" cy="1614676"/>
                <a:chOff x="5209549" y="0"/>
                <a:chExt cx="1240735" cy="1614676"/>
              </a:xfrm>
            </p:grpSpPr>
            <p:cxnSp>
              <p:nvCxnSpPr>
                <p:cNvPr id="41" name="Straight Connector 40"/>
                <p:cNvCxnSpPr>
                  <a:cxnSpLocks/>
                  <a:endCxn id="42" idx="4"/>
                </p:cNvCxnSpPr>
                <p:nvPr/>
              </p:nvCxnSpPr>
              <p:spPr>
                <a:xfrm flipH="1">
                  <a:off x="5829917" y="0"/>
                  <a:ext cx="4054" cy="1614676"/>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5209549" y="373941"/>
                  <a:ext cx="1240735" cy="1240735"/>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0" name="Freeform: Shape 671"/>
              <p:cNvSpPr/>
              <p:nvPr/>
            </p:nvSpPr>
            <p:spPr>
              <a:xfrm>
                <a:off x="5527965" y="615242"/>
                <a:ext cx="598844" cy="748623"/>
              </a:xfrm>
              <a:custGeom>
                <a:avLst/>
                <a:gdLst/>
                <a:ahLst/>
                <a:cxnLst/>
                <a:rect l="l" t="t" r="r" b="b"/>
                <a:pathLst>
                  <a:path w="179598" h="224518">
                    <a:moveTo>
                      <a:pt x="47567" y="162647"/>
                    </a:moveTo>
                    <a:cubicBezTo>
                      <a:pt x="49866" y="162310"/>
                      <a:pt x="51901" y="162762"/>
                      <a:pt x="53674" y="164003"/>
                    </a:cubicBezTo>
                    <a:cubicBezTo>
                      <a:pt x="55447" y="165244"/>
                      <a:pt x="56557" y="167003"/>
                      <a:pt x="57007" y="169281"/>
                    </a:cubicBezTo>
                    <a:cubicBezTo>
                      <a:pt x="57344" y="171580"/>
                      <a:pt x="56892" y="173615"/>
                      <a:pt x="55651" y="175388"/>
                    </a:cubicBezTo>
                    <a:cubicBezTo>
                      <a:pt x="54410" y="177161"/>
                      <a:pt x="52651" y="178272"/>
                      <a:pt x="50373" y="178721"/>
                    </a:cubicBezTo>
                    <a:cubicBezTo>
                      <a:pt x="41687" y="180302"/>
                      <a:pt x="34878" y="182015"/>
                      <a:pt x="29948" y="183861"/>
                    </a:cubicBezTo>
                    <a:cubicBezTo>
                      <a:pt x="25018" y="185707"/>
                      <a:pt x="21526" y="187383"/>
                      <a:pt x="19474" y="188888"/>
                    </a:cubicBezTo>
                    <a:cubicBezTo>
                      <a:pt x="17421" y="190394"/>
                      <a:pt x="16367" y="191427"/>
                      <a:pt x="16313" y="191988"/>
                    </a:cubicBezTo>
                    <a:cubicBezTo>
                      <a:pt x="16738" y="193555"/>
                      <a:pt x="19743" y="195599"/>
                      <a:pt x="25327" y="198122"/>
                    </a:cubicBezTo>
                    <a:cubicBezTo>
                      <a:pt x="30912" y="200644"/>
                      <a:pt x="39076" y="202925"/>
                      <a:pt x="49820" y="204965"/>
                    </a:cubicBezTo>
                    <a:cubicBezTo>
                      <a:pt x="60564" y="207005"/>
                      <a:pt x="73888" y="208085"/>
                      <a:pt x="89791" y="208205"/>
                    </a:cubicBezTo>
                    <a:cubicBezTo>
                      <a:pt x="105695" y="208086"/>
                      <a:pt x="119018" y="207003"/>
                      <a:pt x="129762" y="204956"/>
                    </a:cubicBezTo>
                    <a:cubicBezTo>
                      <a:pt x="140506" y="202908"/>
                      <a:pt x="148670" y="200605"/>
                      <a:pt x="154255" y="198046"/>
                    </a:cubicBezTo>
                    <a:cubicBezTo>
                      <a:pt x="159840" y="195488"/>
                      <a:pt x="162845" y="193383"/>
                      <a:pt x="163270" y="191733"/>
                    </a:cubicBezTo>
                    <a:cubicBezTo>
                      <a:pt x="163216" y="191255"/>
                      <a:pt x="162162" y="190282"/>
                      <a:pt x="160109" y="188813"/>
                    </a:cubicBezTo>
                    <a:cubicBezTo>
                      <a:pt x="158056" y="187343"/>
                      <a:pt x="154565" y="185690"/>
                      <a:pt x="149634" y="183852"/>
                    </a:cubicBezTo>
                    <a:cubicBezTo>
                      <a:pt x="144704" y="182014"/>
                      <a:pt x="137896" y="180304"/>
                      <a:pt x="129209" y="178721"/>
                    </a:cubicBezTo>
                    <a:cubicBezTo>
                      <a:pt x="126932" y="178272"/>
                      <a:pt x="125173" y="177161"/>
                      <a:pt x="123931" y="175388"/>
                    </a:cubicBezTo>
                    <a:cubicBezTo>
                      <a:pt x="122690" y="173615"/>
                      <a:pt x="122239" y="171580"/>
                      <a:pt x="122576" y="169281"/>
                    </a:cubicBezTo>
                    <a:cubicBezTo>
                      <a:pt x="123025" y="167003"/>
                      <a:pt x="124136" y="165244"/>
                      <a:pt x="125909" y="164003"/>
                    </a:cubicBezTo>
                    <a:cubicBezTo>
                      <a:pt x="127681" y="162762"/>
                      <a:pt x="129717" y="162310"/>
                      <a:pt x="132016" y="162647"/>
                    </a:cubicBezTo>
                    <a:cubicBezTo>
                      <a:pt x="139431" y="163851"/>
                      <a:pt x="146756" y="165639"/>
                      <a:pt x="153991" y="168010"/>
                    </a:cubicBezTo>
                    <a:cubicBezTo>
                      <a:pt x="161226" y="170381"/>
                      <a:pt x="167256" y="173510"/>
                      <a:pt x="172081" y="177398"/>
                    </a:cubicBezTo>
                    <a:cubicBezTo>
                      <a:pt x="176907" y="181285"/>
                      <a:pt x="179413" y="186106"/>
                      <a:pt x="179598" y="191860"/>
                    </a:cubicBezTo>
                    <a:cubicBezTo>
                      <a:pt x="179468" y="197470"/>
                      <a:pt x="176818" y="202330"/>
                      <a:pt x="171647" y="206439"/>
                    </a:cubicBezTo>
                    <a:cubicBezTo>
                      <a:pt x="166477" y="210548"/>
                      <a:pt x="159565" y="213939"/>
                      <a:pt x="150912" y="216612"/>
                    </a:cubicBezTo>
                    <a:cubicBezTo>
                      <a:pt x="142259" y="219285"/>
                      <a:pt x="132644" y="221272"/>
                      <a:pt x="122068" y="222574"/>
                    </a:cubicBezTo>
                    <a:cubicBezTo>
                      <a:pt x="111491" y="223875"/>
                      <a:pt x="100733" y="224523"/>
                      <a:pt x="89791" y="224518"/>
                    </a:cubicBezTo>
                    <a:cubicBezTo>
                      <a:pt x="78850" y="224523"/>
                      <a:pt x="68092" y="223875"/>
                      <a:pt x="57517" y="222574"/>
                    </a:cubicBezTo>
                    <a:cubicBezTo>
                      <a:pt x="46942" y="221272"/>
                      <a:pt x="37330" y="219285"/>
                      <a:pt x="28679" y="216612"/>
                    </a:cubicBezTo>
                    <a:cubicBezTo>
                      <a:pt x="20028" y="213939"/>
                      <a:pt x="13118" y="210548"/>
                      <a:pt x="7949" y="206439"/>
                    </a:cubicBezTo>
                    <a:cubicBezTo>
                      <a:pt x="2779" y="202330"/>
                      <a:pt x="130" y="197470"/>
                      <a:pt x="0" y="191860"/>
                    </a:cubicBezTo>
                    <a:cubicBezTo>
                      <a:pt x="186" y="186106"/>
                      <a:pt x="2690" y="181285"/>
                      <a:pt x="7513" y="177398"/>
                    </a:cubicBezTo>
                    <a:cubicBezTo>
                      <a:pt x="12336" y="173510"/>
                      <a:pt x="18364" y="170381"/>
                      <a:pt x="25596" y="168010"/>
                    </a:cubicBezTo>
                    <a:cubicBezTo>
                      <a:pt x="32829" y="165639"/>
                      <a:pt x="40152" y="163851"/>
                      <a:pt x="47567" y="162647"/>
                    </a:cubicBezTo>
                    <a:close/>
                    <a:moveTo>
                      <a:pt x="65298" y="61232"/>
                    </a:moveTo>
                    <a:lnTo>
                      <a:pt x="114284" y="61232"/>
                    </a:lnTo>
                    <a:cubicBezTo>
                      <a:pt x="118927" y="61346"/>
                      <a:pt x="122781" y="62935"/>
                      <a:pt x="125845" y="65999"/>
                    </a:cubicBezTo>
                    <a:cubicBezTo>
                      <a:pt x="128909" y="69064"/>
                      <a:pt x="130498" y="72917"/>
                      <a:pt x="130613" y="77560"/>
                    </a:cubicBezTo>
                    <a:lnTo>
                      <a:pt x="130613" y="126546"/>
                    </a:lnTo>
                    <a:cubicBezTo>
                      <a:pt x="130552" y="128839"/>
                      <a:pt x="129749" y="130758"/>
                      <a:pt x="128205" y="132302"/>
                    </a:cubicBezTo>
                    <a:cubicBezTo>
                      <a:pt x="126661" y="133846"/>
                      <a:pt x="124742" y="134649"/>
                      <a:pt x="122448" y="134710"/>
                    </a:cubicBezTo>
                    <a:lnTo>
                      <a:pt x="114284" y="134710"/>
                    </a:lnTo>
                    <a:lnTo>
                      <a:pt x="114284" y="183696"/>
                    </a:lnTo>
                    <a:cubicBezTo>
                      <a:pt x="114223" y="185989"/>
                      <a:pt x="113420" y="187908"/>
                      <a:pt x="111876" y="189452"/>
                    </a:cubicBezTo>
                    <a:cubicBezTo>
                      <a:pt x="110332" y="190996"/>
                      <a:pt x="108414" y="191799"/>
                      <a:pt x="106120" y="191860"/>
                    </a:cubicBezTo>
                    <a:lnTo>
                      <a:pt x="73463" y="191860"/>
                    </a:lnTo>
                    <a:cubicBezTo>
                      <a:pt x="71169" y="191799"/>
                      <a:pt x="69250" y="190996"/>
                      <a:pt x="67706" y="189452"/>
                    </a:cubicBezTo>
                    <a:cubicBezTo>
                      <a:pt x="66162" y="187908"/>
                      <a:pt x="65360" y="185989"/>
                      <a:pt x="65298" y="183696"/>
                    </a:cubicBezTo>
                    <a:lnTo>
                      <a:pt x="65298" y="134710"/>
                    </a:lnTo>
                    <a:lnTo>
                      <a:pt x="57134" y="134710"/>
                    </a:lnTo>
                    <a:cubicBezTo>
                      <a:pt x="54841" y="134649"/>
                      <a:pt x="52922" y="133846"/>
                      <a:pt x="51378" y="132302"/>
                    </a:cubicBezTo>
                    <a:cubicBezTo>
                      <a:pt x="49834" y="130758"/>
                      <a:pt x="49031" y="128839"/>
                      <a:pt x="48970" y="126546"/>
                    </a:cubicBezTo>
                    <a:lnTo>
                      <a:pt x="48970" y="77560"/>
                    </a:lnTo>
                    <a:cubicBezTo>
                      <a:pt x="49084" y="72917"/>
                      <a:pt x="50673" y="69064"/>
                      <a:pt x="53738" y="65999"/>
                    </a:cubicBezTo>
                    <a:cubicBezTo>
                      <a:pt x="56802" y="62935"/>
                      <a:pt x="60656" y="61346"/>
                      <a:pt x="65298" y="61232"/>
                    </a:cubicBezTo>
                    <a:close/>
                    <a:moveTo>
                      <a:pt x="89791" y="0"/>
                    </a:moveTo>
                    <a:cubicBezTo>
                      <a:pt x="97903" y="201"/>
                      <a:pt x="104642" y="2987"/>
                      <a:pt x="110011" y="8355"/>
                    </a:cubicBezTo>
                    <a:cubicBezTo>
                      <a:pt x="115379" y="13723"/>
                      <a:pt x="118164" y="20463"/>
                      <a:pt x="118366" y="28575"/>
                    </a:cubicBezTo>
                    <a:cubicBezTo>
                      <a:pt x="118164" y="36686"/>
                      <a:pt x="115379" y="43425"/>
                      <a:pt x="110011" y="48794"/>
                    </a:cubicBezTo>
                    <a:cubicBezTo>
                      <a:pt x="104642" y="54162"/>
                      <a:pt x="97903" y="56948"/>
                      <a:pt x="89791" y="57150"/>
                    </a:cubicBezTo>
                    <a:cubicBezTo>
                      <a:pt x="81680" y="56948"/>
                      <a:pt x="74940" y="54162"/>
                      <a:pt x="69572" y="48794"/>
                    </a:cubicBezTo>
                    <a:cubicBezTo>
                      <a:pt x="64204" y="43425"/>
                      <a:pt x="61418" y="36686"/>
                      <a:pt x="61216" y="28575"/>
                    </a:cubicBezTo>
                    <a:cubicBezTo>
                      <a:pt x="61418" y="20463"/>
                      <a:pt x="64204" y="13723"/>
                      <a:pt x="69572" y="8355"/>
                    </a:cubicBezTo>
                    <a:cubicBezTo>
                      <a:pt x="74940" y="2987"/>
                      <a:pt x="81680" y="201"/>
                      <a:pt x="8979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grpSp>
        <p:sp>
          <p:nvSpPr>
            <p:cNvPr id="38" name="TextBox 37"/>
            <p:cNvSpPr txBox="1"/>
            <p:nvPr/>
          </p:nvSpPr>
          <p:spPr>
            <a:xfrm>
              <a:off x="3780861" y="1843276"/>
              <a:ext cx="3292809" cy="369332"/>
            </a:xfrm>
            <a:prstGeom prst="rect">
              <a:avLst/>
            </a:prstGeom>
            <a:noFill/>
          </p:spPr>
          <p:txBody>
            <a:bodyPr wrap="square" rtlCol="0">
              <a:spAutoFit/>
            </a:bodyPr>
            <a:lstStyle/>
            <a:p>
              <a:r>
                <a:rPr lang="en-AU" sz="1800" kern="0" dirty="0" smtClean="0">
                  <a:solidFill>
                    <a:schemeClr val="bg1"/>
                  </a:solidFill>
                  <a:latin typeface="Franklin Gothic Medium" panose="020B0603020102020204" pitchFamily="34" charset="0"/>
                </a:rPr>
                <a:t>PANEL PROVIDERS</a:t>
              </a:r>
            </a:p>
          </p:txBody>
        </p:sp>
      </p:grpSp>
      <p:sp>
        <p:nvSpPr>
          <p:cNvPr id="43" name="Rectangle 42"/>
          <p:cNvSpPr/>
          <p:nvPr/>
        </p:nvSpPr>
        <p:spPr>
          <a:xfrm>
            <a:off x="228885" y="1002884"/>
            <a:ext cx="3758765" cy="1077218"/>
          </a:xfrm>
          <a:prstGeom prst="rect">
            <a:avLst/>
          </a:prstGeom>
        </p:spPr>
        <p:txBody>
          <a:bodyPr wrap="square">
            <a:spAutoFit/>
          </a:bodyPr>
          <a:lstStyle/>
          <a:p>
            <a:r>
              <a:rPr lang="en-AU" sz="1400" spc="300" dirty="0">
                <a:solidFill>
                  <a:schemeClr val="bg1"/>
                </a:solidFill>
                <a:latin typeface="Franklin Gothic Medium" panose="020B0603020102020204" pitchFamily="34" charset="0"/>
                <a:cs typeface="Arial" panose="020B0604020202020204" pitchFamily="34" charset="0"/>
              </a:rPr>
              <a:t>DID YOU KNOW</a:t>
            </a:r>
            <a:r>
              <a:rPr lang="en-AU" sz="1400" spc="300" dirty="0" smtClean="0">
                <a:solidFill>
                  <a:schemeClr val="bg1"/>
                </a:solidFill>
                <a:latin typeface="Franklin Gothic Medium" panose="020B0603020102020204" pitchFamily="34" charset="0"/>
                <a:cs typeface="Arial" panose="020B0604020202020204" pitchFamily="34" charset="0"/>
              </a:rPr>
              <a:t>?</a:t>
            </a:r>
            <a:endParaRPr lang="en-AU" sz="1400" dirty="0" smtClean="0">
              <a:solidFill>
                <a:schemeClr val="bg1"/>
              </a:solidFill>
              <a:latin typeface="Franklin Gothic Medium" panose="020B0603020102020204" pitchFamily="34" charset="0"/>
              <a:cs typeface="Arial" panose="020B0604020202020204" pitchFamily="34" charset="0"/>
            </a:endParaRPr>
          </a:p>
          <a:p>
            <a:endParaRPr lang="en-AU" sz="1000" dirty="0">
              <a:solidFill>
                <a:schemeClr val="bg1"/>
              </a:solidFill>
              <a:latin typeface="+mn-lt"/>
              <a:cs typeface="Arial" panose="020B0604020202020204" pitchFamily="34" charset="0"/>
            </a:endParaRPr>
          </a:p>
          <a:p>
            <a:r>
              <a:rPr lang="en-AU" sz="1000" dirty="0" smtClean="0">
                <a:solidFill>
                  <a:schemeClr val="bg1"/>
                </a:solidFill>
                <a:latin typeface="+mn-lt"/>
                <a:cs typeface="Arial" panose="020B0604020202020204" pitchFamily="34" charset="0"/>
              </a:rPr>
              <a:t>Southern </a:t>
            </a:r>
            <a:r>
              <a:rPr lang="en-AU" sz="1000" dirty="0">
                <a:solidFill>
                  <a:schemeClr val="bg1"/>
                </a:solidFill>
                <a:latin typeface="+mn-lt"/>
                <a:cs typeface="Arial" panose="020B0604020202020204" pitchFamily="34" charset="0"/>
              </a:rPr>
              <a:t>Cross Austereo not only has its own dedicated research department, but also has close partnerships with some of the research industry’s leading companies.	</a:t>
            </a:r>
          </a:p>
        </p:txBody>
      </p:sp>
      <p:grpSp>
        <p:nvGrpSpPr>
          <p:cNvPr id="105" name="Group 104"/>
          <p:cNvGrpSpPr/>
          <p:nvPr/>
        </p:nvGrpSpPr>
        <p:grpSpPr>
          <a:xfrm>
            <a:off x="224367" y="2265881"/>
            <a:ext cx="11747254" cy="3655051"/>
            <a:chOff x="213976" y="2224317"/>
            <a:chExt cx="11747254" cy="3655051"/>
          </a:xfrm>
        </p:grpSpPr>
        <p:grpSp>
          <p:nvGrpSpPr>
            <p:cNvPr id="97" name="Group 96"/>
            <p:cNvGrpSpPr/>
            <p:nvPr/>
          </p:nvGrpSpPr>
          <p:grpSpPr>
            <a:xfrm>
              <a:off x="1967195" y="4061622"/>
              <a:ext cx="7914560" cy="417524"/>
              <a:chOff x="1959148" y="1632030"/>
              <a:chExt cx="7914560" cy="417524"/>
            </a:xfrm>
          </p:grpSpPr>
          <p:cxnSp>
            <p:nvCxnSpPr>
              <p:cNvPr id="98" name="Straight Connector 97"/>
              <p:cNvCxnSpPr/>
              <p:nvPr/>
            </p:nvCxnSpPr>
            <p:spPr bwMode="auto">
              <a:xfrm>
                <a:off x="1962486" y="1632030"/>
                <a:ext cx="7911222" cy="0"/>
              </a:xfrm>
              <a:prstGeom prst="line">
                <a:avLst/>
              </a:prstGeom>
              <a:solidFill>
                <a:schemeClr val="accent1"/>
              </a:solidFill>
              <a:ln w="12700" cap="flat" cmpd="sng" algn="ctr">
                <a:solidFill>
                  <a:schemeClr val="accent1"/>
                </a:solidFill>
                <a:prstDash val="sysDash"/>
                <a:round/>
                <a:headEnd type="none" w="med" len="med"/>
                <a:tailEnd type="none" w="med" len="med"/>
              </a:ln>
              <a:effectLst/>
            </p:spPr>
          </p:cxnSp>
          <p:cxnSp>
            <p:nvCxnSpPr>
              <p:cNvPr id="99" name="Straight Connector 98"/>
              <p:cNvCxnSpPr/>
              <p:nvPr/>
            </p:nvCxnSpPr>
            <p:spPr bwMode="auto">
              <a:xfrm>
                <a:off x="1959148" y="1632030"/>
                <a:ext cx="0" cy="417524"/>
              </a:xfrm>
              <a:prstGeom prst="line">
                <a:avLst/>
              </a:prstGeom>
              <a:solidFill>
                <a:schemeClr val="accent1"/>
              </a:solidFill>
              <a:ln w="12700" cap="flat" cmpd="sng" algn="ctr">
                <a:solidFill>
                  <a:schemeClr val="accent1"/>
                </a:solidFill>
                <a:prstDash val="sysDash"/>
                <a:round/>
                <a:headEnd type="none" w="med" len="med"/>
                <a:tailEnd type="none" w="med" len="med"/>
              </a:ln>
              <a:effectLst/>
            </p:spPr>
          </p:cxnSp>
          <p:cxnSp>
            <p:nvCxnSpPr>
              <p:cNvPr id="100" name="Straight Connector 99"/>
              <p:cNvCxnSpPr/>
              <p:nvPr/>
            </p:nvCxnSpPr>
            <p:spPr bwMode="auto">
              <a:xfrm>
                <a:off x="9872680" y="1632030"/>
                <a:ext cx="0" cy="417524"/>
              </a:xfrm>
              <a:prstGeom prst="line">
                <a:avLst/>
              </a:prstGeom>
              <a:solidFill>
                <a:schemeClr val="accent1"/>
              </a:solidFill>
              <a:ln w="12700" cap="flat" cmpd="sng" algn="ctr">
                <a:solidFill>
                  <a:schemeClr val="accent1"/>
                </a:solidFill>
                <a:prstDash val="sysDash"/>
                <a:round/>
                <a:headEnd type="none" w="med" len="med"/>
                <a:tailEnd type="none" w="med" len="med"/>
              </a:ln>
              <a:effectLst/>
            </p:spPr>
          </p:cxnSp>
        </p:grpSp>
        <p:grpSp>
          <p:nvGrpSpPr>
            <p:cNvPr id="28" name="Group 27"/>
            <p:cNvGrpSpPr/>
            <p:nvPr/>
          </p:nvGrpSpPr>
          <p:grpSpPr>
            <a:xfrm>
              <a:off x="3507392" y="2224317"/>
              <a:ext cx="4235149" cy="2097702"/>
              <a:chOff x="3507392" y="1632030"/>
              <a:chExt cx="4235149" cy="2097702"/>
            </a:xfrm>
          </p:grpSpPr>
          <p:cxnSp>
            <p:nvCxnSpPr>
              <p:cNvPr id="30" name="Straight Connector 29"/>
              <p:cNvCxnSpPr/>
              <p:nvPr/>
            </p:nvCxnSpPr>
            <p:spPr bwMode="auto">
              <a:xfrm>
                <a:off x="3507392" y="1632030"/>
                <a:ext cx="4235149" cy="0"/>
              </a:xfrm>
              <a:prstGeom prst="line">
                <a:avLst/>
              </a:prstGeom>
              <a:solidFill>
                <a:schemeClr val="accent1"/>
              </a:solidFill>
              <a:ln w="12700" cap="flat" cmpd="sng" algn="ctr">
                <a:solidFill>
                  <a:schemeClr val="accent1"/>
                </a:solidFill>
                <a:prstDash val="sysDash"/>
                <a:round/>
                <a:headEnd type="none" w="med" len="med"/>
                <a:tailEnd type="none" w="med" len="med"/>
              </a:ln>
              <a:effectLst/>
            </p:spPr>
          </p:cxnSp>
          <p:cxnSp>
            <p:nvCxnSpPr>
              <p:cNvPr id="31" name="Straight Connector 30"/>
              <p:cNvCxnSpPr/>
              <p:nvPr/>
            </p:nvCxnSpPr>
            <p:spPr bwMode="auto">
              <a:xfrm>
                <a:off x="3507392" y="1632030"/>
                <a:ext cx="0" cy="417524"/>
              </a:xfrm>
              <a:prstGeom prst="line">
                <a:avLst/>
              </a:prstGeom>
              <a:solidFill>
                <a:schemeClr val="accent1"/>
              </a:solidFill>
              <a:ln w="12700" cap="flat" cmpd="sng" algn="ctr">
                <a:solidFill>
                  <a:schemeClr val="accent1"/>
                </a:solidFill>
                <a:prstDash val="sysDash"/>
                <a:round/>
                <a:headEnd type="none" w="med" len="med"/>
                <a:tailEnd type="none" w="med" len="med"/>
              </a:ln>
              <a:effectLst/>
            </p:spPr>
          </p:cxnSp>
          <p:cxnSp>
            <p:nvCxnSpPr>
              <p:cNvPr id="32" name="Straight Connector 31"/>
              <p:cNvCxnSpPr/>
              <p:nvPr/>
            </p:nvCxnSpPr>
            <p:spPr bwMode="auto">
              <a:xfrm>
                <a:off x="7742541" y="1632030"/>
                <a:ext cx="0" cy="417524"/>
              </a:xfrm>
              <a:prstGeom prst="line">
                <a:avLst/>
              </a:prstGeom>
              <a:solidFill>
                <a:schemeClr val="accent1"/>
              </a:solidFill>
              <a:ln w="12700" cap="flat" cmpd="sng" algn="ctr">
                <a:solidFill>
                  <a:schemeClr val="accent1"/>
                </a:solidFill>
                <a:prstDash val="sysDash"/>
                <a:round/>
                <a:headEnd type="none" w="med" len="med"/>
                <a:tailEnd type="none" w="med" len="med"/>
              </a:ln>
              <a:effectLst/>
            </p:spPr>
          </p:cxnSp>
          <p:cxnSp>
            <p:nvCxnSpPr>
              <p:cNvPr id="34" name="Straight Connector 33"/>
              <p:cNvCxnSpPr/>
              <p:nvPr/>
            </p:nvCxnSpPr>
            <p:spPr bwMode="auto">
              <a:xfrm>
                <a:off x="5733841" y="1647463"/>
                <a:ext cx="0" cy="2082269"/>
              </a:xfrm>
              <a:prstGeom prst="line">
                <a:avLst/>
              </a:prstGeom>
              <a:solidFill>
                <a:schemeClr val="accent1"/>
              </a:solidFill>
              <a:ln w="12700" cap="flat" cmpd="sng" algn="ctr">
                <a:solidFill>
                  <a:schemeClr val="accent1"/>
                </a:solidFill>
                <a:prstDash val="sysDash"/>
                <a:round/>
                <a:headEnd type="none" w="med" len="med"/>
                <a:tailEnd type="none" w="med" len="med"/>
              </a:ln>
              <a:effectLst/>
            </p:spPr>
          </p:cxnSp>
        </p:grpSp>
        <p:grpSp>
          <p:nvGrpSpPr>
            <p:cNvPr id="45" name="Group 44"/>
            <p:cNvGrpSpPr/>
            <p:nvPr/>
          </p:nvGrpSpPr>
          <p:grpSpPr>
            <a:xfrm>
              <a:off x="1761406" y="2438937"/>
              <a:ext cx="3838696" cy="1471302"/>
              <a:chOff x="452749" y="2499917"/>
              <a:chExt cx="3838696" cy="1471302"/>
            </a:xfrm>
          </p:grpSpPr>
          <p:grpSp>
            <p:nvGrpSpPr>
              <p:cNvPr id="16" name="Group 15"/>
              <p:cNvGrpSpPr/>
              <p:nvPr/>
            </p:nvGrpSpPr>
            <p:grpSpPr>
              <a:xfrm>
                <a:off x="452749" y="2499917"/>
                <a:ext cx="3838696" cy="1471302"/>
                <a:chOff x="6898939" y="1887960"/>
                <a:chExt cx="3838696" cy="1471302"/>
              </a:xfrm>
            </p:grpSpPr>
            <p:grpSp>
              <p:nvGrpSpPr>
                <p:cNvPr id="17" name="Group 16"/>
                <p:cNvGrpSpPr/>
                <p:nvPr/>
              </p:nvGrpSpPr>
              <p:grpSpPr>
                <a:xfrm>
                  <a:off x="6898939" y="1887960"/>
                  <a:ext cx="3838696" cy="1471302"/>
                  <a:chOff x="3759521" y="1828800"/>
                  <a:chExt cx="3838696" cy="1328692"/>
                </a:xfrm>
              </p:grpSpPr>
              <p:sp>
                <p:nvSpPr>
                  <p:cNvPr id="20" name="Rounded Rectangle 19"/>
                  <p:cNvSpPr/>
                  <p:nvPr/>
                </p:nvSpPr>
                <p:spPr bwMode="auto">
                  <a:xfrm>
                    <a:off x="3759521" y="1828800"/>
                    <a:ext cx="3838696" cy="1328692"/>
                  </a:xfrm>
                  <a:prstGeom prst="roundRect">
                    <a:avLst>
                      <a:gd name="adj" fmla="val 1443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AU" sz="1600" b="1" i="0" u="none" strike="noStrike" cap="none" normalizeH="0" baseline="0" dirty="0" smtClean="0">
                      <a:ln>
                        <a:noFill/>
                      </a:ln>
                      <a:solidFill>
                        <a:srgbClr val="FFD700"/>
                      </a:solidFill>
                      <a:effectLst/>
                      <a:latin typeface="+mn-lt"/>
                    </a:endParaRPr>
                  </a:p>
                </p:txBody>
              </p:sp>
              <p:sp>
                <p:nvSpPr>
                  <p:cNvPr id="21" name="TextBox 20"/>
                  <p:cNvSpPr txBox="1"/>
                  <p:nvPr/>
                </p:nvSpPr>
                <p:spPr>
                  <a:xfrm>
                    <a:off x="5263282" y="2018026"/>
                    <a:ext cx="1744307" cy="305739"/>
                  </a:xfrm>
                  <a:prstGeom prst="rect">
                    <a:avLst/>
                  </a:prstGeom>
                  <a:noFill/>
                </p:spPr>
                <p:txBody>
                  <a:bodyPr wrap="square" rtlCol="0">
                    <a:spAutoFit/>
                  </a:bodyPr>
                  <a:lstStyle/>
                  <a:p>
                    <a:r>
                      <a:rPr lang="en-AU" sz="1600" kern="0" dirty="0" smtClean="0">
                        <a:solidFill>
                          <a:schemeClr val="accent1"/>
                        </a:solidFill>
                        <a:latin typeface="Franklin Gothic Medium" panose="020B0603020102020204" pitchFamily="34" charset="0"/>
                      </a:rPr>
                      <a:t>TEG REWARDS</a:t>
                    </a:r>
                  </a:p>
                </p:txBody>
              </p:sp>
              <p:sp>
                <p:nvSpPr>
                  <p:cNvPr id="22" name="TextBox 21"/>
                  <p:cNvSpPr txBox="1"/>
                  <p:nvPr/>
                </p:nvSpPr>
                <p:spPr>
                  <a:xfrm>
                    <a:off x="3935288" y="2376726"/>
                    <a:ext cx="3569411" cy="778244"/>
                  </a:xfrm>
                  <a:prstGeom prst="rect">
                    <a:avLst/>
                  </a:prstGeom>
                  <a:noFill/>
                </p:spPr>
                <p:txBody>
                  <a:bodyPr wrap="square" rtlCol="0">
                    <a:spAutoFit/>
                  </a:bodyPr>
                  <a:lstStyle/>
                  <a:p>
                    <a:r>
                      <a:rPr lang="en-AU" sz="1000" i="1" dirty="0">
                        <a:latin typeface="+mj-lt"/>
                        <a:cs typeface="Arial" panose="020B0604020202020204" pitchFamily="34" charset="0"/>
                      </a:rPr>
                      <a:t>TEG Rewards </a:t>
                    </a:r>
                    <a:r>
                      <a:rPr lang="en-AU" sz="1000" dirty="0">
                        <a:latin typeface="+mj-lt"/>
                        <a:cs typeface="Arial" panose="020B0604020202020204" pitchFamily="34" charset="0"/>
                      </a:rPr>
                      <a:t>do most of the external recruitment for the SCA Networks’ weekly music research. Established in 2007, </a:t>
                    </a:r>
                    <a:r>
                      <a:rPr lang="en-AU" sz="1000" i="1" dirty="0">
                        <a:latin typeface="+mj-lt"/>
                        <a:cs typeface="Arial" panose="020B0604020202020204" pitchFamily="34" charset="0"/>
                      </a:rPr>
                      <a:t>TEG Rewards</a:t>
                    </a:r>
                    <a:r>
                      <a:rPr lang="en-AU" sz="1000" dirty="0">
                        <a:latin typeface="+mj-lt"/>
                        <a:cs typeface="Arial" panose="020B0604020202020204" pitchFamily="34" charset="0"/>
                      </a:rPr>
                      <a:t> is one of the largest online access panels with over 1.4 million members across Australia.</a:t>
                    </a:r>
                  </a:p>
                  <a:p>
                    <a:endParaRPr lang="en-AU" sz="1000" dirty="0">
                      <a:latin typeface="+mj-lt"/>
                    </a:endParaRPr>
                  </a:p>
                </p:txBody>
              </p:sp>
            </p:grpSp>
            <p:cxnSp>
              <p:nvCxnSpPr>
                <p:cNvPr id="19" name="Straight Connector 18"/>
                <p:cNvCxnSpPr/>
                <p:nvPr/>
              </p:nvCxnSpPr>
              <p:spPr bwMode="auto">
                <a:xfrm>
                  <a:off x="8329963" y="2028889"/>
                  <a:ext cx="0" cy="405245"/>
                </a:xfrm>
                <a:prstGeom prst="line">
                  <a:avLst/>
                </a:prstGeom>
                <a:solidFill>
                  <a:schemeClr val="accent1"/>
                </a:solidFill>
                <a:ln w="6350" cap="flat" cmpd="sng" algn="ctr">
                  <a:solidFill>
                    <a:schemeClr val="bg1">
                      <a:lumMod val="65000"/>
                    </a:schemeClr>
                  </a:solidFill>
                  <a:prstDash val="solid"/>
                  <a:round/>
                  <a:headEnd type="none" w="med" len="med"/>
                  <a:tailEnd type="none" w="med" len="med"/>
                </a:ln>
                <a:effectLst/>
              </p:spPr>
            </p:cxnSp>
          </p:grpSp>
          <p:pic>
            <p:nvPicPr>
              <p:cNvPr id="44" name="Picture 2" descr="Image result for TEG rewar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876" y="2742739"/>
                <a:ext cx="1085507" cy="3033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4155978" y="4308111"/>
              <a:ext cx="3853981" cy="1458935"/>
              <a:chOff x="5356300" y="4421560"/>
              <a:chExt cx="3853981" cy="1458935"/>
            </a:xfrm>
          </p:grpSpPr>
          <p:grpSp>
            <p:nvGrpSpPr>
              <p:cNvPr id="47" name="Group 46"/>
              <p:cNvGrpSpPr/>
              <p:nvPr/>
            </p:nvGrpSpPr>
            <p:grpSpPr>
              <a:xfrm>
                <a:off x="5356300" y="4421560"/>
                <a:ext cx="3853981" cy="1458935"/>
                <a:chOff x="5162823" y="3768340"/>
                <a:chExt cx="3853981" cy="1458935"/>
              </a:xfrm>
            </p:grpSpPr>
            <p:grpSp>
              <p:nvGrpSpPr>
                <p:cNvPr id="49" name="Group 48"/>
                <p:cNvGrpSpPr/>
                <p:nvPr/>
              </p:nvGrpSpPr>
              <p:grpSpPr>
                <a:xfrm>
                  <a:off x="5162823" y="3768340"/>
                  <a:ext cx="3853981" cy="1458935"/>
                  <a:chOff x="2023405" y="3526919"/>
                  <a:chExt cx="3853981" cy="1317524"/>
                </a:xfrm>
              </p:grpSpPr>
              <p:sp>
                <p:nvSpPr>
                  <p:cNvPr id="51" name="Rounded Rectangle 50"/>
                  <p:cNvSpPr/>
                  <p:nvPr/>
                </p:nvSpPr>
                <p:spPr bwMode="auto">
                  <a:xfrm>
                    <a:off x="2023405" y="3526919"/>
                    <a:ext cx="3853981" cy="1317524"/>
                  </a:xfrm>
                  <a:prstGeom prst="roundRect">
                    <a:avLst>
                      <a:gd name="adj" fmla="val 1443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AU" sz="1600" b="1" i="0" u="none" strike="noStrike" cap="none" normalizeH="0" baseline="0" dirty="0" smtClean="0">
                      <a:ln>
                        <a:noFill/>
                      </a:ln>
                      <a:solidFill>
                        <a:srgbClr val="FFD700"/>
                      </a:solidFill>
                      <a:effectLst/>
                      <a:latin typeface="+mn-lt"/>
                    </a:endParaRPr>
                  </a:p>
                </p:txBody>
              </p:sp>
              <p:sp>
                <p:nvSpPr>
                  <p:cNvPr id="52" name="TextBox 51"/>
                  <p:cNvSpPr txBox="1"/>
                  <p:nvPr/>
                </p:nvSpPr>
                <p:spPr>
                  <a:xfrm>
                    <a:off x="3516775" y="3716145"/>
                    <a:ext cx="1744307" cy="305739"/>
                  </a:xfrm>
                  <a:prstGeom prst="rect">
                    <a:avLst/>
                  </a:prstGeom>
                  <a:noFill/>
                </p:spPr>
                <p:txBody>
                  <a:bodyPr wrap="square" rtlCol="0">
                    <a:spAutoFit/>
                  </a:bodyPr>
                  <a:lstStyle/>
                  <a:p>
                    <a:r>
                      <a:rPr lang="en-AU" sz="1600" kern="0" dirty="0" smtClean="0">
                        <a:solidFill>
                          <a:schemeClr val="accent1"/>
                        </a:solidFill>
                        <a:latin typeface="Franklin Gothic Medium" panose="020B0603020102020204" pitchFamily="34" charset="0"/>
                      </a:rPr>
                      <a:t>LIGHTSPEED</a:t>
                    </a:r>
                  </a:p>
                </p:txBody>
              </p:sp>
              <p:sp>
                <p:nvSpPr>
                  <p:cNvPr id="53" name="TextBox 52"/>
                  <p:cNvSpPr txBox="1"/>
                  <p:nvPr/>
                </p:nvSpPr>
                <p:spPr>
                  <a:xfrm>
                    <a:off x="2105653" y="4037310"/>
                    <a:ext cx="3766236" cy="778244"/>
                  </a:xfrm>
                  <a:prstGeom prst="rect">
                    <a:avLst/>
                  </a:prstGeom>
                  <a:noFill/>
                </p:spPr>
                <p:txBody>
                  <a:bodyPr wrap="square" rtlCol="0">
                    <a:spAutoFit/>
                  </a:bodyPr>
                  <a:lstStyle/>
                  <a:p>
                    <a:r>
                      <a:rPr lang="en-AU" sz="1000" i="1" dirty="0" err="1">
                        <a:latin typeface="+mj-lt"/>
                        <a:cs typeface="Arial" panose="020B0604020202020204" pitchFamily="34" charset="0"/>
                      </a:rPr>
                      <a:t>Lightspeed</a:t>
                    </a:r>
                    <a:r>
                      <a:rPr lang="en-AU" sz="1000" i="1" dirty="0">
                        <a:latin typeface="+mj-lt"/>
                        <a:cs typeface="Arial" panose="020B0604020202020204" pitchFamily="34" charset="0"/>
                      </a:rPr>
                      <a:t> GMI </a:t>
                    </a:r>
                    <a:r>
                      <a:rPr lang="en-AU" sz="1000" dirty="0">
                        <a:latin typeface="+mj-lt"/>
                        <a:cs typeface="Arial" panose="020B0604020202020204" pitchFamily="34" charset="0"/>
                      </a:rPr>
                      <a:t>have been utilising online research since 1996 and are a trusted global partner for digital data collection. </a:t>
                    </a:r>
                    <a:r>
                      <a:rPr lang="en-AU" sz="1000" i="1" dirty="0" err="1">
                        <a:latin typeface="+mj-lt"/>
                        <a:cs typeface="Arial" panose="020B0604020202020204" pitchFamily="34" charset="0"/>
                      </a:rPr>
                      <a:t>Lightspeed</a:t>
                    </a:r>
                    <a:r>
                      <a:rPr lang="en-AU" sz="1000" dirty="0">
                        <a:latin typeface="+mj-lt"/>
                        <a:cs typeface="Arial" panose="020B0604020202020204" pitchFamily="34" charset="0"/>
                      </a:rPr>
                      <a:t> conduct research in more than 45 countries and reached more than 5.5 million panel members in 2014. </a:t>
                    </a:r>
                  </a:p>
                  <a:p>
                    <a:endParaRPr lang="en-AU" sz="1000" dirty="0">
                      <a:latin typeface="+mj-lt"/>
                    </a:endParaRPr>
                  </a:p>
                </p:txBody>
              </p:sp>
            </p:grpSp>
            <p:cxnSp>
              <p:nvCxnSpPr>
                <p:cNvPr id="50" name="Straight Connector 49"/>
                <p:cNvCxnSpPr/>
                <p:nvPr/>
              </p:nvCxnSpPr>
              <p:spPr bwMode="auto">
                <a:xfrm>
                  <a:off x="6583456" y="3909269"/>
                  <a:ext cx="0" cy="405245"/>
                </a:xfrm>
                <a:prstGeom prst="line">
                  <a:avLst/>
                </a:prstGeom>
                <a:solidFill>
                  <a:schemeClr val="accent1"/>
                </a:solidFill>
                <a:ln w="6350" cap="flat" cmpd="sng" algn="ctr">
                  <a:solidFill>
                    <a:schemeClr val="bg1">
                      <a:lumMod val="65000"/>
                    </a:schemeClr>
                  </a:solidFill>
                  <a:prstDash val="solid"/>
                  <a:round/>
                  <a:headEnd type="none" w="med" len="med"/>
                  <a:tailEnd type="none" w="med" len="med"/>
                </a:ln>
                <a:effectLst/>
              </p:spPr>
            </p:cxnSp>
          </p:grpSp>
          <p:pic>
            <p:nvPicPr>
              <p:cNvPr id="54" name="Picture 53"/>
              <p:cNvPicPr>
                <a:picLocks noChangeAspect="1"/>
              </p:cNvPicPr>
              <p:nvPr/>
            </p:nvPicPr>
            <p:blipFill>
              <a:blip r:embed="rId3"/>
              <a:stretch>
                <a:fillRect/>
              </a:stretch>
            </p:blipFill>
            <p:spPr>
              <a:xfrm>
                <a:off x="5521676" y="4664522"/>
                <a:ext cx="1154046" cy="206589"/>
              </a:xfrm>
              <a:prstGeom prst="rect">
                <a:avLst/>
              </a:prstGeom>
            </p:spPr>
          </p:pic>
        </p:grpSp>
        <p:grpSp>
          <p:nvGrpSpPr>
            <p:cNvPr id="95" name="Group 94"/>
            <p:cNvGrpSpPr/>
            <p:nvPr/>
          </p:nvGrpSpPr>
          <p:grpSpPr>
            <a:xfrm>
              <a:off x="213976" y="2436143"/>
              <a:ext cx="9531922" cy="3333694"/>
              <a:chOff x="213976" y="2290669"/>
              <a:chExt cx="9531922" cy="3333694"/>
            </a:xfrm>
          </p:grpSpPr>
          <p:grpSp>
            <p:nvGrpSpPr>
              <p:cNvPr id="76" name="Group 75"/>
              <p:cNvGrpSpPr/>
              <p:nvPr/>
            </p:nvGrpSpPr>
            <p:grpSpPr>
              <a:xfrm>
                <a:off x="5907202" y="2290669"/>
                <a:ext cx="3838696" cy="1560053"/>
                <a:chOff x="8637860" y="2083"/>
                <a:chExt cx="3838696" cy="1560053"/>
              </a:xfrm>
            </p:grpSpPr>
            <p:grpSp>
              <p:nvGrpSpPr>
                <p:cNvPr id="78" name="Group 77"/>
                <p:cNvGrpSpPr/>
                <p:nvPr/>
              </p:nvGrpSpPr>
              <p:grpSpPr>
                <a:xfrm>
                  <a:off x="8637860" y="2083"/>
                  <a:ext cx="3838696" cy="1560053"/>
                  <a:chOff x="5498442" y="125719"/>
                  <a:chExt cx="3838696" cy="1408840"/>
                </a:xfrm>
              </p:grpSpPr>
              <p:sp>
                <p:nvSpPr>
                  <p:cNvPr id="80" name="Rounded Rectangle 79"/>
                  <p:cNvSpPr/>
                  <p:nvPr/>
                </p:nvSpPr>
                <p:spPr bwMode="auto">
                  <a:xfrm>
                    <a:off x="5498442" y="125719"/>
                    <a:ext cx="3838696" cy="1328692"/>
                  </a:xfrm>
                  <a:prstGeom prst="roundRect">
                    <a:avLst>
                      <a:gd name="adj" fmla="val 1443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AU" sz="1600" b="1" i="0" u="none" strike="noStrike" cap="none" normalizeH="0" baseline="0" dirty="0" smtClean="0">
                      <a:ln>
                        <a:noFill/>
                      </a:ln>
                      <a:solidFill>
                        <a:srgbClr val="FFD700"/>
                      </a:solidFill>
                      <a:effectLst/>
                      <a:latin typeface="+mn-lt"/>
                    </a:endParaRPr>
                  </a:p>
                </p:txBody>
              </p:sp>
              <p:sp>
                <p:nvSpPr>
                  <p:cNvPr id="81" name="TextBox 80"/>
                  <p:cNvSpPr txBox="1"/>
                  <p:nvPr/>
                </p:nvSpPr>
                <p:spPr>
                  <a:xfrm>
                    <a:off x="7002203" y="314945"/>
                    <a:ext cx="1744307" cy="305739"/>
                  </a:xfrm>
                  <a:prstGeom prst="rect">
                    <a:avLst/>
                  </a:prstGeom>
                  <a:noFill/>
                </p:spPr>
                <p:txBody>
                  <a:bodyPr wrap="square" rtlCol="0">
                    <a:spAutoFit/>
                  </a:bodyPr>
                  <a:lstStyle/>
                  <a:p>
                    <a:r>
                      <a:rPr lang="en-AU" sz="1600" kern="0" dirty="0" smtClean="0">
                        <a:solidFill>
                          <a:schemeClr val="accent1"/>
                        </a:solidFill>
                        <a:latin typeface="Franklin Gothic Medium" panose="020B0603020102020204" pitchFamily="34" charset="0"/>
                      </a:rPr>
                      <a:t>SSI</a:t>
                    </a:r>
                  </a:p>
                </p:txBody>
              </p:sp>
              <p:sp>
                <p:nvSpPr>
                  <p:cNvPr id="82" name="TextBox 81"/>
                  <p:cNvSpPr txBox="1"/>
                  <p:nvPr/>
                </p:nvSpPr>
                <p:spPr>
                  <a:xfrm>
                    <a:off x="5674209" y="617342"/>
                    <a:ext cx="3569411" cy="917217"/>
                  </a:xfrm>
                  <a:prstGeom prst="rect">
                    <a:avLst/>
                  </a:prstGeom>
                  <a:noFill/>
                </p:spPr>
                <p:txBody>
                  <a:bodyPr wrap="square" rtlCol="0">
                    <a:spAutoFit/>
                  </a:bodyPr>
                  <a:lstStyle/>
                  <a:p>
                    <a:r>
                      <a:rPr lang="en-AU" sz="1000" i="1" dirty="0">
                        <a:latin typeface="+mj-lt"/>
                        <a:cs typeface="Arial" panose="020B0604020202020204" pitchFamily="34" charset="0"/>
                      </a:rPr>
                      <a:t>SSI </a:t>
                    </a:r>
                    <a:r>
                      <a:rPr lang="en-AU" sz="1000" dirty="0">
                        <a:latin typeface="+mj-lt"/>
                        <a:cs typeface="Arial" panose="020B0604020202020204" pitchFamily="34" charset="0"/>
                      </a:rPr>
                      <a:t>also provide the external recruitment for our networks’ weekly music research, as well as for client, market and industry studies. Celebrating 40 years since its original foundation </a:t>
                    </a:r>
                    <a:r>
                      <a:rPr lang="en-AU" sz="1000" i="1" dirty="0">
                        <a:latin typeface="+mj-lt"/>
                        <a:cs typeface="Arial" panose="020B0604020202020204" pitchFamily="34" charset="0"/>
                      </a:rPr>
                      <a:t>SSI</a:t>
                    </a:r>
                    <a:r>
                      <a:rPr lang="en-AU" sz="1000" dirty="0">
                        <a:latin typeface="+mj-lt"/>
                        <a:cs typeface="Arial" panose="020B0604020202020204" pitchFamily="34" charset="0"/>
                      </a:rPr>
                      <a:t> boast an online panel of more than 11 million panellists in over 100 countries world </a:t>
                    </a:r>
                    <a:r>
                      <a:rPr lang="en-AU" sz="1000" dirty="0" smtClean="0">
                        <a:latin typeface="+mj-lt"/>
                        <a:cs typeface="Arial" panose="020B0604020202020204" pitchFamily="34" charset="0"/>
                      </a:rPr>
                      <a:t>wide.</a:t>
                    </a:r>
                    <a:endParaRPr lang="en-AU" sz="1000" dirty="0">
                      <a:latin typeface="+mj-lt"/>
                      <a:cs typeface="Arial" panose="020B0604020202020204" pitchFamily="34" charset="0"/>
                    </a:endParaRPr>
                  </a:p>
                  <a:p>
                    <a:endParaRPr lang="en-AU" sz="1000" dirty="0">
                      <a:latin typeface="+mj-lt"/>
                    </a:endParaRPr>
                  </a:p>
                </p:txBody>
              </p:sp>
            </p:grpSp>
            <p:cxnSp>
              <p:nvCxnSpPr>
                <p:cNvPr id="79" name="Straight Connector 78"/>
                <p:cNvCxnSpPr/>
                <p:nvPr/>
              </p:nvCxnSpPr>
              <p:spPr bwMode="auto">
                <a:xfrm>
                  <a:off x="10068884" y="143014"/>
                  <a:ext cx="0" cy="405245"/>
                </a:xfrm>
                <a:prstGeom prst="line">
                  <a:avLst/>
                </a:prstGeom>
                <a:solidFill>
                  <a:schemeClr val="accent1"/>
                </a:solidFill>
                <a:ln w="6350" cap="flat" cmpd="sng" algn="ctr">
                  <a:solidFill>
                    <a:schemeClr val="bg1">
                      <a:lumMod val="65000"/>
                    </a:schemeClr>
                  </a:solidFill>
                  <a:prstDash val="solid"/>
                  <a:round/>
                  <a:headEnd type="none" w="med" len="med"/>
                  <a:tailEnd type="none" w="med" len="med"/>
                </a:ln>
                <a:effectLst/>
              </p:spPr>
            </p:cxnSp>
          </p:grpSp>
          <p:grpSp>
            <p:nvGrpSpPr>
              <p:cNvPr id="94" name="Group 93"/>
              <p:cNvGrpSpPr/>
              <p:nvPr/>
            </p:nvGrpSpPr>
            <p:grpSpPr>
              <a:xfrm>
                <a:off x="213976" y="2526770"/>
                <a:ext cx="6929080" cy="3097593"/>
                <a:chOff x="213976" y="2526770"/>
                <a:chExt cx="6929080" cy="3097593"/>
              </a:xfrm>
            </p:grpSpPr>
            <p:grpSp>
              <p:nvGrpSpPr>
                <p:cNvPr id="68" name="Group 67"/>
                <p:cNvGrpSpPr/>
                <p:nvPr/>
              </p:nvGrpSpPr>
              <p:grpSpPr>
                <a:xfrm>
                  <a:off x="213976" y="4153061"/>
                  <a:ext cx="3838696" cy="1471302"/>
                  <a:chOff x="6898939" y="1887960"/>
                  <a:chExt cx="3838696" cy="1471302"/>
                </a:xfrm>
              </p:grpSpPr>
              <p:grpSp>
                <p:nvGrpSpPr>
                  <p:cNvPr id="70" name="Group 69"/>
                  <p:cNvGrpSpPr/>
                  <p:nvPr/>
                </p:nvGrpSpPr>
                <p:grpSpPr>
                  <a:xfrm>
                    <a:off x="6898939" y="1887960"/>
                    <a:ext cx="3838696" cy="1471302"/>
                    <a:chOff x="3759521" y="1828800"/>
                    <a:chExt cx="3838696" cy="1328692"/>
                  </a:xfrm>
                </p:grpSpPr>
                <p:sp>
                  <p:nvSpPr>
                    <p:cNvPr id="72" name="Rounded Rectangle 71"/>
                    <p:cNvSpPr/>
                    <p:nvPr/>
                  </p:nvSpPr>
                  <p:spPr bwMode="auto">
                    <a:xfrm>
                      <a:off x="3759521" y="1828800"/>
                      <a:ext cx="3838696" cy="1328692"/>
                    </a:xfrm>
                    <a:prstGeom prst="roundRect">
                      <a:avLst>
                        <a:gd name="adj" fmla="val 1443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AU" sz="1600" b="1" i="0" u="none" strike="noStrike" cap="none" normalizeH="0" baseline="0" dirty="0" smtClean="0">
                        <a:ln>
                          <a:noFill/>
                        </a:ln>
                        <a:solidFill>
                          <a:srgbClr val="FFD700"/>
                        </a:solidFill>
                        <a:effectLst/>
                        <a:latin typeface="+mn-lt"/>
                      </a:endParaRPr>
                    </a:p>
                  </p:txBody>
                </p:sp>
                <p:sp>
                  <p:nvSpPr>
                    <p:cNvPr id="73" name="TextBox 72"/>
                    <p:cNvSpPr txBox="1"/>
                    <p:nvPr/>
                  </p:nvSpPr>
                  <p:spPr>
                    <a:xfrm>
                      <a:off x="5263282" y="2018026"/>
                      <a:ext cx="1744307" cy="305739"/>
                    </a:xfrm>
                    <a:prstGeom prst="rect">
                      <a:avLst/>
                    </a:prstGeom>
                    <a:noFill/>
                  </p:spPr>
                  <p:txBody>
                    <a:bodyPr wrap="square" rtlCol="0">
                      <a:spAutoFit/>
                    </a:bodyPr>
                    <a:lstStyle/>
                    <a:p>
                      <a:r>
                        <a:rPr lang="en-AU" sz="1600" kern="0" dirty="0" smtClean="0">
                          <a:solidFill>
                            <a:schemeClr val="accent1"/>
                          </a:solidFill>
                          <a:latin typeface="Franklin Gothic Medium" panose="020B0603020102020204" pitchFamily="34" charset="0"/>
                        </a:rPr>
                        <a:t>CINT</a:t>
                      </a:r>
                    </a:p>
                  </p:txBody>
                </p:sp>
                <p:sp>
                  <p:nvSpPr>
                    <p:cNvPr id="74" name="TextBox 73"/>
                    <p:cNvSpPr txBox="1"/>
                    <p:nvPr/>
                  </p:nvSpPr>
                  <p:spPr>
                    <a:xfrm>
                      <a:off x="3935288" y="2376726"/>
                      <a:ext cx="3569411" cy="778244"/>
                    </a:xfrm>
                    <a:prstGeom prst="rect">
                      <a:avLst/>
                    </a:prstGeom>
                    <a:noFill/>
                  </p:spPr>
                  <p:txBody>
                    <a:bodyPr wrap="square" rtlCol="0">
                      <a:spAutoFit/>
                    </a:bodyPr>
                    <a:lstStyle/>
                    <a:p>
                      <a:r>
                        <a:rPr lang="en-AU" sz="1000" i="1" dirty="0" err="1">
                          <a:latin typeface="+mj-lt"/>
                          <a:cs typeface="Arial" panose="020B0604020202020204" pitchFamily="34" charset="0"/>
                        </a:rPr>
                        <a:t>Cint</a:t>
                      </a:r>
                      <a:r>
                        <a:rPr lang="en-AU" sz="1000" i="1" dirty="0">
                          <a:latin typeface="+mj-lt"/>
                          <a:cs typeface="Arial" panose="020B0604020202020204" pitchFamily="34" charset="0"/>
                        </a:rPr>
                        <a:t> </a:t>
                      </a:r>
                      <a:r>
                        <a:rPr lang="en-US" sz="1000" dirty="0">
                          <a:latin typeface="+mj-lt"/>
                          <a:cs typeface="Arial" panose="020B0604020202020204" pitchFamily="34" charset="0"/>
                        </a:rPr>
                        <a:t>hosts 25 million registered consumers worldwide and maintains an online insights exchange platform that connects community owners to researchers, agencies and brands, for the sharing and accessing of consumer data.</a:t>
                      </a:r>
                      <a:endParaRPr lang="en-AU" sz="1000" dirty="0">
                        <a:latin typeface="+mj-lt"/>
                        <a:cs typeface="Arial" panose="020B0604020202020204" pitchFamily="34" charset="0"/>
                      </a:endParaRPr>
                    </a:p>
                    <a:p>
                      <a:endParaRPr lang="en-AU" sz="1000" dirty="0">
                        <a:latin typeface="+mj-lt"/>
                      </a:endParaRPr>
                    </a:p>
                  </p:txBody>
                </p:sp>
              </p:grpSp>
              <p:cxnSp>
                <p:nvCxnSpPr>
                  <p:cNvPr id="71" name="Straight Connector 70"/>
                  <p:cNvCxnSpPr/>
                  <p:nvPr/>
                </p:nvCxnSpPr>
                <p:spPr bwMode="auto">
                  <a:xfrm>
                    <a:off x="8329963" y="2028889"/>
                    <a:ext cx="0" cy="405245"/>
                  </a:xfrm>
                  <a:prstGeom prst="line">
                    <a:avLst/>
                  </a:prstGeom>
                  <a:solidFill>
                    <a:schemeClr val="accent1"/>
                  </a:solidFill>
                  <a:ln w="6350" cap="flat" cmpd="sng" algn="ctr">
                    <a:solidFill>
                      <a:schemeClr val="bg1">
                        <a:lumMod val="65000"/>
                      </a:schemeClr>
                    </a:solidFill>
                    <a:prstDash val="solid"/>
                    <a:round/>
                    <a:headEnd type="none" w="med" len="med"/>
                    <a:tailEnd type="none" w="med" len="med"/>
                  </a:ln>
                  <a:effectLst/>
                </p:spPr>
              </p:cxnSp>
            </p:grpSp>
            <p:pic>
              <p:nvPicPr>
                <p:cNvPr id="64" name="Picture 63"/>
                <p:cNvPicPr>
                  <a:picLocks noChangeAspect="1"/>
                </p:cNvPicPr>
                <p:nvPr/>
              </p:nvPicPr>
              <p:blipFill>
                <a:blip r:embed="rId4"/>
                <a:stretch>
                  <a:fillRect/>
                </a:stretch>
              </p:blipFill>
              <p:spPr>
                <a:xfrm>
                  <a:off x="464861" y="4376220"/>
                  <a:ext cx="1074728" cy="270991"/>
                </a:xfrm>
                <a:prstGeom prst="rect">
                  <a:avLst/>
                </a:prstGeom>
              </p:spPr>
            </p:pic>
            <p:pic>
              <p:nvPicPr>
                <p:cNvPr id="91" name="Picture 90"/>
                <p:cNvPicPr>
                  <a:picLocks noChangeAspect="1"/>
                </p:cNvPicPr>
                <p:nvPr/>
              </p:nvPicPr>
              <p:blipFill>
                <a:blip r:embed="rId5"/>
                <a:stretch>
                  <a:fillRect/>
                </a:stretch>
              </p:blipFill>
              <p:spPr>
                <a:xfrm>
                  <a:off x="6345440" y="2526770"/>
                  <a:ext cx="797616" cy="309419"/>
                </a:xfrm>
                <a:prstGeom prst="rect">
                  <a:avLst/>
                </a:prstGeom>
              </p:spPr>
            </p:pic>
          </p:grpSp>
        </p:grpSp>
        <p:grpSp>
          <p:nvGrpSpPr>
            <p:cNvPr id="96" name="Group 95"/>
            <p:cNvGrpSpPr/>
            <p:nvPr/>
          </p:nvGrpSpPr>
          <p:grpSpPr>
            <a:xfrm>
              <a:off x="8122534" y="4298534"/>
              <a:ext cx="3838696" cy="1580834"/>
              <a:chOff x="8122534" y="4153060"/>
              <a:chExt cx="3838696" cy="1580834"/>
            </a:xfrm>
          </p:grpSpPr>
          <p:grpSp>
            <p:nvGrpSpPr>
              <p:cNvPr id="84" name="Group 83"/>
              <p:cNvGrpSpPr/>
              <p:nvPr/>
            </p:nvGrpSpPr>
            <p:grpSpPr>
              <a:xfrm>
                <a:off x="8122534" y="4153060"/>
                <a:ext cx="3838696" cy="1580834"/>
                <a:chOff x="6898939" y="1887959"/>
                <a:chExt cx="3838696" cy="1580834"/>
              </a:xfrm>
            </p:grpSpPr>
            <p:grpSp>
              <p:nvGrpSpPr>
                <p:cNvPr id="86" name="Group 85"/>
                <p:cNvGrpSpPr/>
                <p:nvPr/>
              </p:nvGrpSpPr>
              <p:grpSpPr>
                <a:xfrm>
                  <a:off x="6898939" y="1887959"/>
                  <a:ext cx="3838696" cy="1580834"/>
                  <a:chOff x="3759521" y="1828800"/>
                  <a:chExt cx="3838696" cy="1427607"/>
                </a:xfrm>
              </p:grpSpPr>
              <p:sp>
                <p:nvSpPr>
                  <p:cNvPr id="88" name="Rounded Rectangle 87"/>
                  <p:cNvSpPr/>
                  <p:nvPr/>
                </p:nvSpPr>
                <p:spPr bwMode="auto">
                  <a:xfrm>
                    <a:off x="3759521" y="1828800"/>
                    <a:ext cx="3838696" cy="1328692"/>
                  </a:xfrm>
                  <a:prstGeom prst="roundRect">
                    <a:avLst>
                      <a:gd name="adj" fmla="val 1443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AU" sz="1600" b="1" i="0" u="none" strike="noStrike" cap="none" normalizeH="0" baseline="0" dirty="0" smtClean="0">
                      <a:ln>
                        <a:noFill/>
                      </a:ln>
                      <a:solidFill>
                        <a:srgbClr val="FFD700"/>
                      </a:solidFill>
                      <a:effectLst/>
                      <a:latin typeface="+mn-lt"/>
                    </a:endParaRPr>
                  </a:p>
                </p:txBody>
              </p:sp>
              <p:sp>
                <p:nvSpPr>
                  <p:cNvPr id="89" name="TextBox 88"/>
                  <p:cNvSpPr txBox="1"/>
                  <p:nvPr/>
                </p:nvSpPr>
                <p:spPr>
                  <a:xfrm>
                    <a:off x="5263282" y="2018026"/>
                    <a:ext cx="1744307" cy="305739"/>
                  </a:xfrm>
                  <a:prstGeom prst="rect">
                    <a:avLst/>
                  </a:prstGeom>
                  <a:noFill/>
                </p:spPr>
                <p:txBody>
                  <a:bodyPr wrap="square" rtlCol="0">
                    <a:spAutoFit/>
                  </a:bodyPr>
                  <a:lstStyle/>
                  <a:p>
                    <a:r>
                      <a:rPr lang="en-AU" sz="1600" kern="0" dirty="0" smtClean="0">
                        <a:solidFill>
                          <a:schemeClr val="accent1"/>
                        </a:solidFill>
                        <a:latin typeface="Franklin Gothic Medium" panose="020B0603020102020204" pitchFamily="34" charset="0"/>
                      </a:rPr>
                      <a:t>PUREPROFILE</a:t>
                    </a:r>
                  </a:p>
                </p:txBody>
              </p:sp>
              <p:sp>
                <p:nvSpPr>
                  <p:cNvPr id="90" name="TextBox 89"/>
                  <p:cNvSpPr txBox="1"/>
                  <p:nvPr/>
                </p:nvSpPr>
                <p:spPr>
                  <a:xfrm>
                    <a:off x="3935288" y="2339190"/>
                    <a:ext cx="3569411" cy="917217"/>
                  </a:xfrm>
                  <a:prstGeom prst="rect">
                    <a:avLst/>
                  </a:prstGeom>
                  <a:noFill/>
                </p:spPr>
                <p:txBody>
                  <a:bodyPr wrap="square" rtlCol="0">
                    <a:spAutoFit/>
                  </a:bodyPr>
                  <a:lstStyle/>
                  <a:p>
                    <a:r>
                      <a:rPr lang="en-AU" sz="1000" i="1" dirty="0" err="1">
                        <a:latin typeface="+mj-lt"/>
                        <a:cs typeface="Arial" panose="020B0604020202020204" pitchFamily="34" charset="0"/>
                      </a:rPr>
                      <a:t>Pureprofile</a:t>
                    </a:r>
                    <a:r>
                      <a:rPr lang="en-AU" sz="1000" i="1" dirty="0">
                        <a:latin typeface="+mj-lt"/>
                        <a:cs typeface="Arial" panose="020B0604020202020204" pitchFamily="34" charset="0"/>
                      </a:rPr>
                      <a:t> </a:t>
                    </a:r>
                    <a:r>
                      <a:rPr lang="en-US" sz="1000" dirty="0">
                        <a:latin typeface="+mj-lt"/>
                        <a:cs typeface="Arial" panose="020B0604020202020204" pitchFamily="34" charset="0"/>
                      </a:rPr>
                      <a:t>collects deep profiles of consumers and provides clients the ability to segment and target niche customer segments and engage with </a:t>
                    </a:r>
                    <a:r>
                      <a:rPr lang="en-US" sz="1000" dirty="0" smtClean="0">
                        <a:latin typeface="+mj-lt"/>
                        <a:cs typeface="Arial" panose="020B0604020202020204" pitchFamily="34" charset="0"/>
                      </a:rPr>
                      <a:t>them. Since </a:t>
                    </a:r>
                    <a:r>
                      <a:rPr lang="en-US" sz="1000" dirty="0">
                        <a:latin typeface="+mj-lt"/>
                        <a:cs typeface="Arial" panose="020B0604020202020204" pitchFamily="34" charset="0"/>
                      </a:rPr>
                      <a:t>2002, more than a million people have chosen to join </a:t>
                    </a:r>
                    <a:r>
                      <a:rPr lang="en-US" sz="1000" dirty="0" err="1">
                        <a:latin typeface="+mj-lt"/>
                        <a:cs typeface="Arial" panose="020B0604020202020204" pitchFamily="34" charset="0"/>
                      </a:rPr>
                      <a:t>Pureprofile</a:t>
                    </a:r>
                    <a:r>
                      <a:rPr lang="en-US" sz="1000" dirty="0">
                        <a:latin typeface="+mj-lt"/>
                        <a:cs typeface="Arial" panose="020B0604020202020204" pitchFamily="34" charset="0"/>
                      </a:rPr>
                      <a:t> to share their </a:t>
                    </a:r>
                    <a:r>
                      <a:rPr lang="en-US" sz="1000" dirty="0" smtClean="0">
                        <a:latin typeface="+mj-lt"/>
                        <a:cs typeface="Arial" panose="020B0604020202020204" pitchFamily="34" charset="0"/>
                      </a:rPr>
                      <a:t>opinions</a:t>
                    </a:r>
                    <a:r>
                      <a:rPr lang="en-AU" sz="1000" dirty="0" smtClean="0">
                        <a:latin typeface="+mj-lt"/>
                        <a:cs typeface="Arial" panose="020B0604020202020204" pitchFamily="34" charset="0"/>
                      </a:rPr>
                      <a:t>.</a:t>
                    </a:r>
                    <a:endParaRPr lang="en-AU" sz="1000" dirty="0">
                      <a:latin typeface="+mj-lt"/>
                      <a:cs typeface="Arial" panose="020B0604020202020204" pitchFamily="34" charset="0"/>
                    </a:endParaRPr>
                  </a:p>
                  <a:p>
                    <a:endParaRPr lang="en-AU" sz="1000" dirty="0">
                      <a:latin typeface="+mj-lt"/>
                    </a:endParaRPr>
                  </a:p>
                </p:txBody>
              </p:sp>
            </p:grpSp>
            <p:cxnSp>
              <p:nvCxnSpPr>
                <p:cNvPr id="87" name="Straight Connector 86"/>
                <p:cNvCxnSpPr/>
                <p:nvPr/>
              </p:nvCxnSpPr>
              <p:spPr bwMode="auto">
                <a:xfrm>
                  <a:off x="8329963" y="2028889"/>
                  <a:ext cx="0" cy="405245"/>
                </a:xfrm>
                <a:prstGeom prst="line">
                  <a:avLst/>
                </a:prstGeom>
                <a:solidFill>
                  <a:schemeClr val="accent1"/>
                </a:solidFill>
                <a:ln w="6350" cap="flat" cmpd="sng" algn="ctr">
                  <a:solidFill>
                    <a:schemeClr val="bg1">
                      <a:lumMod val="65000"/>
                    </a:schemeClr>
                  </a:solidFill>
                  <a:prstDash val="solid"/>
                  <a:round/>
                  <a:headEnd type="none" w="med" len="med"/>
                  <a:tailEnd type="none" w="med" len="med"/>
                </a:ln>
                <a:effectLst/>
              </p:spPr>
            </p:cxnSp>
          </p:grpSp>
          <p:pic>
            <p:nvPicPr>
              <p:cNvPr id="92" name="Picture 91"/>
              <p:cNvPicPr>
                <a:picLocks noChangeAspect="1"/>
              </p:cNvPicPr>
              <p:nvPr/>
            </p:nvPicPr>
            <p:blipFill>
              <a:blip r:embed="rId6"/>
              <a:stretch>
                <a:fillRect/>
              </a:stretch>
            </p:blipFill>
            <p:spPr>
              <a:xfrm>
                <a:off x="8351696" y="4380831"/>
                <a:ext cx="1159041" cy="343076"/>
              </a:xfrm>
              <a:prstGeom prst="rect">
                <a:avLst/>
              </a:prstGeom>
            </p:spPr>
          </p:pic>
        </p:grpSp>
      </p:grpSp>
    </p:spTree>
    <p:extLst>
      <p:ext uri="{BB962C8B-B14F-4D97-AF65-F5344CB8AC3E}">
        <p14:creationId xmlns:p14="http://schemas.microsoft.com/office/powerpoint/2010/main" val="112399580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grayscl/>
          </a:blip>
          <a:srcRect t="22627"/>
          <a:stretch/>
        </p:blipFill>
        <p:spPr>
          <a:xfrm>
            <a:off x="0" y="-41565"/>
            <a:ext cx="12185594" cy="6289267"/>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a:ext>
            </a:extLst>
          </a:blip>
          <a:srcRect t="27280"/>
          <a:stretch/>
        </p:blipFill>
        <p:spPr>
          <a:xfrm>
            <a:off x="-3230" y="1870364"/>
            <a:ext cx="12188824" cy="4985850"/>
          </a:xfrm>
          <a:prstGeom prst="rect">
            <a:avLst/>
          </a:prstGeom>
        </p:spPr>
      </p:pic>
      <p:cxnSp>
        <p:nvCxnSpPr>
          <p:cNvPr id="7" name="Straight Connector 6"/>
          <p:cNvCxnSpPr/>
          <p:nvPr/>
        </p:nvCxnSpPr>
        <p:spPr bwMode="auto">
          <a:xfrm>
            <a:off x="873435" y="5032488"/>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8865" y="4200745"/>
            <a:ext cx="2130748" cy="588425"/>
          </a:xfrm>
          <a:prstGeom prst="rect">
            <a:avLst/>
          </a:prstGeom>
        </p:spPr>
      </p:pic>
      <p:sp>
        <p:nvSpPr>
          <p:cNvPr id="9" name="TextBox 8"/>
          <p:cNvSpPr txBox="1"/>
          <p:nvPr/>
        </p:nvSpPr>
        <p:spPr>
          <a:xfrm>
            <a:off x="508522" y="5215051"/>
            <a:ext cx="4532955" cy="954107"/>
          </a:xfrm>
          <a:prstGeom prst="rect">
            <a:avLst/>
          </a:prstGeom>
          <a:noFill/>
        </p:spPr>
        <p:txBody>
          <a:bodyPr wrap="square" rtlCol="0">
            <a:spAutoFit/>
          </a:bodyPr>
          <a:lstStyle/>
          <a:p>
            <a:pPr algn="ctr"/>
            <a:r>
              <a:rPr lang="en-AU" sz="4000" kern="0" dirty="0" smtClean="0">
                <a:solidFill>
                  <a:schemeClr val="bg1"/>
                </a:solidFill>
                <a:latin typeface="+mn-lt"/>
              </a:rPr>
              <a:t>Sales Research  </a:t>
            </a:r>
          </a:p>
          <a:p>
            <a:pPr algn="ctr"/>
            <a:r>
              <a:rPr lang="en-AU" sz="1600" kern="0" dirty="0" smtClean="0">
                <a:solidFill>
                  <a:srgbClr val="FFC000"/>
                </a:solidFill>
                <a:latin typeface="+mn-lt"/>
              </a:rPr>
              <a:t>Sales Research Credentials 2018</a:t>
            </a:r>
            <a:endParaRPr lang="en-US" sz="1600" kern="0" dirty="0" smtClean="0">
              <a:solidFill>
                <a:srgbClr val="FFC000"/>
              </a:solidFill>
              <a:latin typeface="+mn-lt"/>
            </a:endParaRPr>
          </a:p>
        </p:txBody>
      </p:sp>
    </p:spTree>
    <p:extLst>
      <p:ext uri="{BB962C8B-B14F-4D97-AF65-F5344CB8AC3E}">
        <p14:creationId xmlns:p14="http://schemas.microsoft.com/office/powerpoint/2010/main" val="1472201216"/>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203832" y="1243943"/>
            <a:ext cx="9704632" cy="4794060"/>
            <a:chOff x="1284857" y="1313393"/>
            <a:chExt cx="9704632" cy="4794060"/>
          </a:xfrm>
        </p:grpSpPr>
        <p:sp>
          <p:nvSpPr>
            <p:cNvPr id="34" name="Rectangle 33"/>
            <p:cNvSpPr/>
            <p:nvPr/>
          </p:nvSpPr>
          <p:spPr>
            <a:xfrm>
              <a:off x="1284857" y="1313394"/>
              <a:ext cx="3097281" cy="479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5" name="Rectangle 34"/>
            <p:cNvSpPr/>
            <p:nvPr/>
          </p:nvSpPr>
          <p:spPr>
            <a:xfrm>
              <a:off x="4592248" y="1313393"/>
              <a:ext cx="3097281" cy="47940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6" name="Rectangle 35"/>
            <p:cNvSpPr/>
            <p:nvPr/>
          </p:nvSpPr>
          <p:spPr>
            <a:xfrm>
              <a:off x="7892208" y="1313394"/>
              <a:ext cx="3097281" cy="479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2" name="Title 1"/>
          <p:cNvSpPr>
            <a:spLocks noGrp="1"/>
          </p:cNvSpPr>
          <p:nvPr>
            <p:ph type="title"/>
          </p:nvPr>
        </p:nvSpPr>
        <p:spPr>
          <a:xfrm>
            <a:off x="228600" y="249379"/>
            <a:ext cx="11762509" cy="637887"/>
          </a:xfrm>
        </p:spPr>
        <p:txBody>
          <a:bodyPr/>
          <a:lstStyle/>
          <a:p>
            <a:r>
              <a:rPr lang="en-AU" dirty="0" smtClean="0"/>
              <a:t>SCA Research in a nutshell</a:t>
            </a:r>
            <a:endParaRPr lang="en-AU" dirty="0"/>
          </a:p>
        </p:txBody>
      </p:sp>
      <p:sp>
        <p:nvSpPr>
          <p:cNvPr id="8" name="Freeform 128"/>
          <p:cNvSpPr>
            <a:spLocks/>
          </p:cNvSpPr>
          <p:nvPr/>
        </p:nvSpPr>
        <p:spPr bwMode="auto">
          <a:xfrm>
            <a:off x="10318043" y="16894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4391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1" name="Group 20"/>
          <p:cNvGrpSpPr/>
          <p:nvPr/>
        </p:nvGrpSpPr>
        <p:grpSpPr>
          <a:xfrm>
            <a:off x="1546369" y="2187310"/>
            <a:ext cx="2419639" cy="2968687"/>
            <a:chOff x="1448076" y="2694453"/>
            <a:chExt cx="1224583" cy="2274997"/>
          </a:xfrm>
        </p:grpSpPr>
        <p:sp>
          <p:nvSpPr>
            <p:cNvPr id="26" name="TextBox 25"/>
            <p:cNvSpPr txBox="1">
              <a:spLocks/>
            </p:cNvSpPr>
            <p:nvPr/>
          </p:nvSpPr>
          <p:spPr>
            <a:xfrm>
              <a:off x="1448076" y="4143944"/>
              <a:ext cx="1224583" cy="825506"/>
            </a:xfrm>
            <a:prstGeom prst="rect">
              <a:avLst/>
            </a:prstGeom>
            <a:noFill/>
          </p:spPr>
          <p:txBody>
            <a:bodyPr wrap="square" lIns="0" tIns="0" rIns="0" bIns="0" rtlCol="0">
              <a:spAutoFit/>
            </a:bodyPr>
            <a:lstStyle/>
            <a:p>
              <a:pPr algn="ctr">
                <a:lnSpc>
                  <a:spcPts val="1400"/>
                </a:lnSpc>
              </a:pPr>
              <a:r>
                <a:rPr lang="en-AU" sz="1000" dirty="0">
                  <a:latin typeface="+mn-lt"/>
                  <a:cs typeface="Arial" panose="020B0604020202020204" pitchFamily="34" charset="0"/>
                </a:rPr>
                <a:t>Servicing the research  needs of Southern Cross Austereo and its partners, SCA Research has evolved into a market research agency available to service external clients and agencies alike. </a:t>
              </a:r>
            </a:p>
            <a:p>
              <a:pPr algn="ctr">
                <a:lnSpc>
                  <a:spcPts val="1400"/>
                </a:lnSpc>
              </a:pPr>
              <a:endParaRPr lang="en-US" sz="1000" dirty="0">
                <a:latin typeface="+mn-lt"/>
              </a:endParaRPr>
            </a:p>
          </p:txBody>
        </p:sp>
        <p:cxnSp>
          <p:nvCxnSpPr>
            <p:cNvPr id="27" name="Straight Connector 26"/>
            <p:cNvCxnSpPr/>
            <p:nvPr/>
          </p:nvCxnSpPr>
          <p:spPr>
            <a:xfrm>
              <a:off x="1973257" y="3967622"/>
              <a:ext cx="18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Box 27"/>
            <p:cNvSpPr txBox="1">
              <a:spLocks/>
            </p:cNvSpPr>
            <p:nvPr/>
          </p:nvSpPr>
          <p:spPr>
            <a:xfrm>
              <a:off x="1461472" y="2694453"/>
              <a:ext cx="1197791" cy="1061365"/>
            </a:xfrm>
            <a:prstGeom prst="rect">
              <a:avLst/>
            </a:prstGeom>
            <a:noFill/>
          </p:spPr>
          <p:txBody>
            <a:bodyPr wrap="square" lIns="0" tIns="0" rIns="0" bIns="0" rtlCol="0">
              <a:spAutoFit/>
            </a:bodyPr>
            <a:lstStyle/>
            <a:p>
              <a:pPr algn="ctr"/>
              <a:r>
                <a:rPr lang="en-US" sz="1800" dirty="0" smtClean="0">
                  <a:latin typeface="Franklin Gothic Medium" panose="020B0603020102020204" pitchFamily="34" charset="0"/>
                </a:rPr>
                <a:t>We are a market research agency within one of Australia’s largest entertainment organisations</a:t>
              </a:r>
              <a:endParaRPr lang="en-US" sz="1800" dirty="0">
                <a:latin typeface="Franklin Gothic Medium" panose="020B0603020102020204" pitchFamily="34" charset="0"/>
              </a:endParaRPr>
            </a:p>
          </p:txBody>
        </p:sp>
      </p:grpSp>
      <p:grpSp>
        <p:nvGrpSpPr>
          <p:cNvPr id="22" name="Group 21"/>
          <p:cNvGrpSpPr/>
          <p:nvPr/>
        </p:nvGrpSpPr>
        <p:grpSpPr>
          <a:xfrm>
            <a:off x="8102279" y="2311535"/>
            <a:ext cx="2558448" cy="2744682"/>
            <a:chOff x="1331361" y="2789651"/>
            <a:chExt cx="1414384" cy="2103335"/>
          </a:xfrm>
        </p:grpSpPr>
        <p:sp>
          <p:nvSpPr>
            <p:cNvPr id="23" name="TextBox 22"/>
            <p:cNvSpPr txBox="1">
              <a:spLocks/>
            </p:cNvSpPr>
            <p:nvPr/>
          </p:nvSpPr>
          <p:spPr>
            <a:xfrm>
              <a:off x="1331361" y="4185410"/>
              <a:ext cx="1414384" cy="707576"/>
            </a:xfrm>
            <a:prstGeom prst="rect">
              <a:avLst/>
            </a:prstGeom>
            <a:noFill/>
          </p:spPr>
          <p:txBody>
            <a:bodyPr wrap="square" lIns="0" tIns="0" rIns="0" bIns="0" rtlCol="0">
              <a:spAutoFit/>
            </a:bodyPr>
            <a:lstStyle/>
            <a:p>
              <a:pPr algn="ctr" defTabSz="914126" fontAlgn="auto">
                <a:spcBef>
                  <a:spcPts val="0"/>
                </a:spcBef>
                <a:spcAft>
                  <a:spcPts val="0"/>
                </a:spcAft>
              </a:pPr>
              <a:r>
                <a:rPr lang="en-AU" sz="1000" dirty="0">
                  <a:latin typeface="+mn-lt"/>
                  <a:cs typeface="Adobe Hebrew" panose="02040503050201020203" pitchFamily="18" charset="-79"/>
                </a:rPr>
                <a:t>SCA Research has been innovating in research methods and platforms for 10 years. We work with forward thinking partners and technologies,  and have the first and largest entertainment Insight Community in Australia. </a:t>
              </a:r>
            </a:p>
          </p:txBody>
        </p:sp>
        <p:cxnSp>
          <p:nvCxnSpPr>
            <p:cNvPr id="24" name="Straight Connector 23"/>
            <p:cNvCxnSpPr/>
            <p:nvPr/>
          </p:nvCxnSpPr>
          <p:spPr>
            <a:xfrm>
              <a:off x="1945337" y="3967623"/>
              <a:ext cx="18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Box 24"/>
            <p:cNvSpPr txBox="1">
              <a:spLocks/>
            </p:cNvSpPr>
            <p:nvPr/>
          </p:nvSpPr>
          <p:spPr>
            <a:xfrm>
              <a:off x="1350557" y="2789651"/>
              <a:ext cx="1356794" cy="849092"/>
            </a:xfrm>
            <a:prstGeom prst="rect">
              <a:avLst/>
            </a:prstGeom>
            <a:noFill/>
          </p:spPr>
          <p:txBody>
            <a:bodyPr wrap="square" lIns="0" tIns="0" rIns="0" bIns="0" rtlCol="0">
              <a:spAutoFit/>
            </a:bodyPr>
            <a:lstStyle/>
            <a:p>
              <a:pPr algn="ctr"/>
              <a:r>
                <a:rPr lang="en-US" sz="1800" dirty="0" smtClean="0">
                  <a:latin typeface="Franklin Gothic Medium" panose="020B0603020102020204" pitchFamily="34" charset="0"/>
                </a:rPr>
                <a:t>We use new research methods and innovative technology to lead to deeper insights</a:t>
              </a:r>
              <a:endParaRPr lang="en-US" sz="1800" dirty="0">
                <a:latin typeface="Franklin Gothic Medium" panose="020B0603020102020204" pitchFamily="34" charset="0"/>
              </a:endParaRPr>
            </a:p>
          </p:txBody>
        </p:sp>
      </p:grpSp>
      <p:grpSp>
        <p:nvGrpSpPr>
          <p:cNvPr id="42" name="Group 41"/>
          <p:cNvGrpSpPr/>
          <p:nvPr/>
        </p:nvGrpSpPr>
        <p:grpSpPr>
          <a:xfrm>
            <a:off x="4718564" y="2387863"/>
            <a:ext cx="2744618" cy="2552689"/>
            <a:chOff x="4718564" y="2248968"/>
            <a:chExt cx="2744618" cy="2552689"/>
          </a:xfrm>
        </p:grpSpPr>
        <p:grpSp>
          <p:nvGrpSpPr>
            <p:cNvPr id="38" name="Group 37"/>
            <p:cNvGrpSpPr/>
            <p:nvPr/>
          </p:nvGrpSpPr>
          <p:grpSpPr>
            <a:xfrm>
              <a:off x="4718564" y="2248968"/>
              <a:ext cx="2744618" cy="2552689"/>
              <a:chOff x="4882516" y="2248968"/>
              <a:chExt cx="2576064" cy="2552689"/>
            </a:xfrm>
          </p:grpSpPr>
          <p:sp>
            <p:nvSpPr>
              <p:cNvPr id="31" name="TextBox 30"/>
              <p:cNvSpPr txBox="1">
                <a:spLocks/>
              </p:cNvSpPr>
              <p:nvPr/>
            </p:nvSpPr>
            <p:spPr>
              <a:xfrm>
                <a:off x="4902025" y="2248968"/>
                <a:ext cx="2537045" cy="1107996"/>
              </a:xfrm>
              <a:prstGeom prst="rect">
                <a:avLst/>
              </a:prstGeom>
              <a:noFill/>
            </p:spPr>
            <p:txBody>
              <a:bodyPr wrap="square" lIns="0" tIns="0" rIns="0" bIns="0" rtlCol="0">
                <a:spAutoFit/>
              </a:bodyPr>
              <a:lstStyle/>
              <a:p>
                <a:pPr algn="ctr"/>
                <a:r>
                  <a:rPr lang="en-US" sz="1800" dirty="0" smtClean="0">
                    <a:latin typeface="Franklin Gothic Medium" panose="020B0603020102020204" pitchFamily="34" charset="0"/>
                  </a:rPr>
                  <a:t>Our goal is to provide knowledge and information to empower winning business outcomes</a:t>
                </a:r>
                <a:endParaRPr lang="en-US" sz="1800" dirty="0">
                  <a:latin typeface="Franklin Gothic Medium" panose="020B0603020102020204" pitchFamily="34" charset="0"/>
                </a:endParaRPr>
              </a:p>
            </p:txBody>
          </p:sp>
          <p:sp>
            <p:nvSpPr>
              <p:cNvPr id="32" name="Rectangle 31"/>
              <p:cNvSpPr/>
              <p:nvPr/>
            </p:nvSpPr>
            <p:spPr>
              <a:xfrm>
                <a:off x="4882516" y="3939883"/>
                <a:ext cx="2576064" cy="861774"/>
              </a:xfrm>
              <a:prstGeom prst="rect">
                <a:avLst/>
              </a:prstGeom>
            </p:spPr>
            <p:txBody>
              <a:bodyPr wrap="square">
                <a:spAutoFit/>
              </a:bodyPr>
              <a:lstStyle/>
              <a:p>
                <a:pPr algn="ctr" defTabSz="914126" fontAlgn="auto">
                  <a:spcBef>
                    <a:spcPts val="0"/>
                  </a:spcBef>
                  <a:spcAft>
                    <a:spcPts val="0"/>
                  </a:spcAft>
                </a:pPr>
                <a:r>
                  <a:rPr lang="en-AU" sz="1000" dirty="0">
                    <a:latin typeface="+mj-lt"/>
                    <a:cs typeface="Arial" panose="020B0604020202020204" pitchFamily="34" charset="0"/>
                  </a:rPr>
                  <a:t>In our view – research and insights should enable a person or organisation to make more informed decisions, in turn leading to winning business outcomes. This is what we aim to provide for our clients. </a:t>
                </a:r>
              </a:p>
            </p:txBody>
          </p:sp>
        </p:grpSp>
        <p:cxnSp>
          <p:nvCxnSpPr>
            <p:cNvPr id="40" name="Straight Connector 39"/>
            <p:cNvCxnSpPr/>
            <p:nvPr/>
          </p:nvCxnSpPr>
          <p:spPr>
            <a:xfrm>
              <a:off x="5939501" y="3709798"/>
              <a:ext cx="355660"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bwMode="auto">
          <a:xfrm>
            <a:off x="960698" y="1446835"/>
            <a:ext cx="10220446" cy="4352081"/>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AU" sz="1600" b="1" i="0" u="none" strike="noStrike" cap="none" normalizeH="0" baseline="0" dirty="0" smtClean="0">
              <a:ln>
                <a:noFill/>
              </a:ln>
              <a:solidFill>
                <a:srgbClr val="FFD700"/>
              </a:solidFill>
              <a:effectLst/>
              <a:latin typeface="+mn-lt"/>
            </a:endParaRPr>
          </a:p>
        </p:txBody>
      </p:sp>
    </p:spTree>
    <p:extLst>
      <p:ext uri="{BB962C8B-B14F-4D97-AF65-F5344CB8AC3E}">
        <p14:creationId xmlns:p14="http://schemas.microsoft.com/office/powerpoint/2010/main" val="198368847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THREE PILLARS OF ‘SALES’ RESEARCH </a:t>
            </a:r>
            <a:endParaRPr lang="en-AU" dirty="0"/>
          </a:p>
        </p:txBody>
      </p:sp>
      <p:grpSp>
        <p:nvGrpSpPr>
          <p:cNvPr id="149" name="Group 148"/>
          <p:cNvGrpSpPr/>
          <p:nvPr/>
        </p:nvGrpSpPr>
        <p:grpSpPr>
          <a:xfrm>
            <a:off x="459420" y="1195472"/>
            <a:ext cx="11133865" cy="4730471"/>
            <a:chOff x="459420" y="1239016"/>
            <a:chExt cx="11133865" cy="4730471"/>
          </a:xfrm>
        </p:grpSpPr>
        <p:grpSp>
          <p:nvGrpSpPr>
            <p:cNvPr id="138" name="Group 137"/>
            <p:cNvGrpSpPr/>
            <p:nvPr/>
          </p:nvGrpSpPr>
          <p:grpSpPr>
            <a:xfrm>
              <a:off x="462148" y="1239016"/>
              <a:ext cx="11131137" cy="4617498"/>
              <a:chOff x="1445048" y="3679902"/>
              <a:chExt cx="16036685" cy="6980663"/>
            </a:xfrm>
          </p:grpSpPr>
          <p:sp>
            <p:nvSpPr>
              <p:cNvPr id="132" name="Pentagon 131"/>
              <p:cNvSpPr/>
              <p:nvPr/>
            </p:nvSpPr>
            <p:spPr>
              <a:xfrm rot="5400000">
                <a:off x="13642248" y="2528540"/>
                <a:ext cx="2656990" cy="5021980"/>
              </a:xfrm>
              <a:prstGeom prst="homePlate">
                <a:avLst>
                  <a:gd name="adj" fmla="val 2210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vert="vert270" lIns="365665" rtlCol="0" anchor="ctr" anchorCtr="0"/>
              <a:lstStyle/>
              <a:p>
                <a:pPr algn="ctr"/>
                <a:endParaRPr lang="en-US" sz="2399" b="1" dirty="0">
                  <a:solidFill>
                    <a:srgbClr val="FFFFFF"/>
                  </a:solidFill>
                  <a:latin typeface="Roboto Bold" charset="0"/>
                </a:endParaRPr>
              </a:p>
            </p:txBody>
          </p:sp>
          <p:sp>
            <p:nvSpPr>
              <p:cNvPr id="133" name="Rectangle 132"/>
              <p:cNvSpPr/>
              <p:nvPr/>
            </p:nvSpPr>
            <p:spPr>
              <a:xfrm>
                <a:off x="12442681" y="3679902"/>
                <a:ext cx="5018049" cy="6980663"/>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Roboto Bold" charset="0"/>
                </a:endParaRPr>
              </a:p>
            </p:txBody>
          </p:sp>
          <p:sp>
            <p:nvSpPr>
              <p:cNvPr id="134" name="Pentagon 133"/>
              <p:cNvSpPr/>
              <p:nvPr/>
            </p:nvSpPr>
            <p:spPr>
              <a:xfrm rot="5400000">
                <a:off x="8153933" y="2528540"/>
                <a:ext cx="2656990" cy="5021980"/>
              </a:xfrm>
              <a:prstGeom prst="homePlate">
                <a:avLst>
                  <a:gd name="adj" fmla="val 2210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vert="vert270" lIns="365665" rtlCol="0" anchor="ctr" anchorCtr="0"/>
              <a:lstStyle/>
              <a:p>
                <a:pPr algn="ctr"/>
                <a:endParaRPr lang="en-US" sz="2399" b="1" dirty="0">
                  <a:solidFill>
                    <a:srgbClr val="FFFFFF"/>
                  </a:solidFill>
                  <a:latin typeface="Roboto Bold" charset="0"/>
                </a:endParaRPr>
              </a:p>
            </p:txBody>
          </p:sp>
          <p:sp>
            <p:nvSpPr>
              <p:cNvPr id="135" name="Rectangle 134"/>
              <p:cNvSpPr/>
              <p:nvPr/>
            </p:nvSpPr>
            <p:spPr>
              <a:xfrm>
                <a:off x="6954366" y="3679902"/>
                <a:ext cx="5018049" cy="698066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Roboto Bold" charset="0"/>
                </a:endParaRPr>
              </a:p>
            </p:txBody>
          </p:sp>
          <p:sp>
            <p:nvSpPr>
              <p:cNvPr id="136" name="Pentagon 135"/>
              <p:cNvSpPr/>
              <p:nvPr/>
            </p:nvSpPr>
            <p:spPr>
              <a:xfrm rot="5400000">
                <a:off x="2644615" y="2528540"/>
                <a:ext cx="2656990" cy="5021980"/>
              </a:xfrm>
              <a:prstGeom prst="homePlate">
                <a:avLst>
                  <a:gd name="adj" fmla="val 2210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vert="vert270" lIns="365665" rtlCol="0" anchor="ctr" anchorCtr="0"/>
              <a:lstStyle/>
              <a:p>
                <a:pPr algn="ctr"/>
                <a:endParaRPr lang="en-US" sz="2399" b="1" dirty="0">
                  <a:solidFill>
                    <a:srgbClr val="FFFFFF"/>
                  </a:solidFill>
                  <a:latin typeface="Roboto Bold" charset="0"/>
                </a:endParaRPr>
              </a:p>
            </p:txBody>
          </p:sp>
          <p:sp>
            <p:nvSpPr>
              <p:cNvPr id="137" name="Rectangle 136"/>
              <p:cNvSpPr/>
              <p:nvPr/>
            </p:nvSpPr>
            <p:spPr>
              <a:xfrm>
                <a:off x="1445048" y="3679902"/>
                <a:ext cx="5018049" cy="69806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Roboto Bold" charset="0"/>
                </a:endParaRPr>
              </a:p>
            </p:txBody>
          </p:sp>
        </p:grpSp>
        <p:grpSp>
          <p:nvGrpSpPr>
            <p:cNvPr id="148" name="Group 147"/>
            <p:cNvGrpSpPr/>
            <p:nvPr/>
          </p:nvGrpSpPr>
          <p:grpSpPr>
            <a:xfrm>
              <a:off x="459420" y="1489022"/>
              <a:ext cx="11119287" cy="4480465"/>
              <a:chOff x="459420" y="1489022"/>
              <a:chExt cx="11119287" cy="4480465"/>
            </a:xfrm>
          </p:grpSpPr>
          <p:sp>
            <p:nvSpPr>
              <p:cNvPr id="139" name="TextBox 138"/>
              <p:cNvSpPr txBox="1"/>
              <p:nvPr/>
            </p:nvSpPr>
            <p:spPr>
              <a:xfrm>
                <a:off x="459420" y="1513496"/>
                <a:ext cx="3485779" cy="646331"/>
              </a:xfrm>
              <a:prstGeom prst="rect">
                <a:avLst/>
              </a:prstGeom>
              <a:noFill/>
            </p:spPr>
            <p:txBody>
              <a:bodyPr wrap="square" rtlCol="0">
                <a:spAutoFit/>
              </a:bodyPr>
              <a:lstStyle/>
              <a:p>
                <a:pPr algn="ctr"/>
                <a:r>
                  <a:rPr lang="en-AU" sz="1800" kern="0" dirty="0" smtClean="0">
                    <a:solidFill>
                      <a:schemeClr val="bg1"/>
                    </a:solidFill>
                    <a:latin typeface="Franklin Gothic Medium" panose="020B0603020102020204" pitchFamily="34" charset="0"/>
                  </a:rPr>
                  <a:t>DAY TO DAY </a:t>
                </a:r>
              </a:p>
              <a:p>
                <a:pPr algn="ctr"/>
                <a:r>
                  <a:rPr lang="en-AU" sz="1800" kern="0" dirty="0" smtClean="0">
                    <a:solidFill>
                      <a:schemeClr val="bg1"/>
                    </a:solidFill>
                    <a:latin typeface="Franklin Gothic Medium" panose="020B0603020102020204" pitchFamily="34" charset="0"/>
                  </a:rPr>
                  <a:t>BUSINESS SUPPORT</a:t>
                </a:r>
              </a:p>
            </p:txBody>
          </p:sp>
          <p:sp>
            <p:nvSpPr>
              <p:cNvPr id="140" name="TextBox 139"/>
              <p:cNvSpPr txBox="1"/>
              <p:nvPr/>
            </p:nvSpPr>
            <p:spPr>
              <a:xfrm>
                <a:off x="672786" y="3081541"/>
                <a:ext cx="3017472" cy="2708410"/>
              </a:xfrm>
              <a:prstGeom prst="rect">
                <a:avLst/>
              </a:prstGeom>
              <a:noFill/>
            </p:spPr>
            <p:txBody>
              <a:bodyPr wrap="square" lIns="91416" tIns="45708" rIns="91416" bIns="45708" rtlCol="0">
                <a:spAutoFit/>
              </a:bodyPr>
              <a:lstStyle/>
              <a:p>
                <a:pPr defTabSz="914117" fontAlgn="auto">
                  <a:spcBef>
                    <a:spcPts val="0"/>
                  </a:spcBef>
                  <a:spcAft>
                    <a:spcPts val="0"/>
                  </a:spcAft>
                </a:pPr>
                <a:r>
                  <a:rPr lang="en-AU" sz="1000" dirty="0">
                    <a:latin typeface="+mj-lt"/>
                    <a:cs typeface="Arial" panose="020B0604020202020204" pitchFamily="34" charset="0"/>
                  </a:rPr>
                  <a:t>SCA Research provides day to day business support to the Sales Teams through a variety of offerings and support tools:</a:t>
                </a:r>
              </a:p>
              <a:p>
                <a:pPr defTabSz="914117" fontAlgn="auto">
                  <a:spcBef>
                    <a:spcPts val="0"/>
                  </a:spcBef>
                  <a:spcAft>
                    <a:spcPts val="0"/>
                  </a:spcAft>
                </a:pPr>
                <a:endParaRPr lang="en-AU" sz="1000" dirty="0">
                  <a:latin typeface="+mj-lt"/>
                  <a:cs typeface="Arial" panose="020B0604020202020204" pitchFamily="34" charset="0"/>
                </a:endParaRPr>
              </a:p>
              <a:p>
                <a:pPr marL="285664"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Responding to ‘Red Button Briefs’ submitted via the Research Site using existing desk research tools;</a:t>
                </a:r>
              </a:p>
              <a:p>
                <a:pPr marL="285664" indent="-285664" defTabSz="914117" fontAlgn="auto">
                  <a:spcBef>
                    <a:spcPts val="0"/>
                  </a:spcBef>
                  <a:spcAft>
                    <a:spcPts val="0"/>
                  </a:spcAft>
                  <a:buFont typeface="Wingdings" panose="05000000000000000000" pitchFamily="2" charset="2"/>
                  <a:buChar char="§"/>
                </a:pPr>
                <a:endParaRPr lang="en-AU" sz="1000" dirty="0">
                  <a:latin typeface="+mj-lt"/>
                  <a:cs typeface="Arial" panose="020B0604020202020204" pitchFamily="34" charset="0"/>
                </a:endParaRPr>
              </a:p>
              <a:p>
                <a:pPr marL="285664"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Push methods: </a:t>
                </a:r>
                <a:r>
                  <a:rPr lang="en-AU" sz="1000" dirty="0" smtClean="0">
                    <a:latin typeface="+mj-lt"/>
                    <a:cs typeface="Arial" panose="020B0604020202020204" pitchFamily="34" charset="0"/>
                  </a:rPr>
                  <a:t>Regular </a:t>
                </a:r>
                <a:r>
                  <a:rPr lang="en-AU" sz="1000" dirty="0">
                    <a:latin typeface="+mj-lt"/>
                    <a:cs typeface="Arial" panose="020B0604020202020204" pitchFamily="34" charset="0"/>
                  </a:rPr>
                  <a:t>Did You Know e-mails and Monthly Newsletters (Case Studies, Sponsorships Studies, Category Studies), one pagers and VBR documents. </a:t>
                </a:r>
              </a:p>
              <a:p>
                <a:pPr marL="285664" indent="-285664" defTabSz="914117" fontAlgn="auto">
                  <a:spcBef>
                    <a:spcPts val="0"/>
                  </a:spcBef>
                  <a:spcAft>
                    <a:spcPts val="0"/>
                  </a:spcAft>
                  <a:buFont typeface="Wingdings" panose="05000000000000000000" pitchFamily="2" charset="2"/>
                  <a:buChar char="§"/>
                </a:pPr>
                <a:endParaRPr lang="en-AU" sz="1000" dirty="0">
                  <a:latin typeface="+mj-lt"/>
                  <a:cs typeface="Arial" panose="020B0604020202020204" pitchFamily="34" charset="0"/>
                </a:endParaRPr>
              </a:p>
              <a:p>
                <a:pPr marL="285664"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Pull methods: The Research Site, SCA Engage Updates, responding to daily requests for support. </a:t>
                </a:r>
              </a:p>
              <a:p>
                <a:pPr marL="285664" indent="-285664" defTabSz="914117" fontAlgn="auto">
                  <a:spcBef>
                    <a:spcPts val="0"/>
                  </a:spcBef>
                  <a:spcAft>
                    <a:spcPts val="0"/>
                  </a:spcAft>
                  <a:buFont typeface="Wingdings" panose="05000000000000000000" pitchFamily="2" charset="2"/>
                  <a:buChar char="§"/>
                </a:pPr>
                <a:endParaRPr lang="en-AU" sz="1000" dirty="0">
                  <a:latin typeface="+mj-lt"/>
                  <a:cs typeface="Arial" panose="020B0604020202020204" pitchFamily="34" charset="0"/>
                </a:endParaRPr>
              </a:p>
            </p:txBody>
          </p:sp>
          <p:sp>
            <p:nvSpPr>
              <p:cNvPr id="141" name="TextBox 140"/>
              <p:cNvSpPr txBox="1"/>
              <p:nvPr/>
            </p:nvSpPr>
            <p:spPr>
              <a:xfrm>
                <a:off x="4551248" y="3081541"/>
                <a:ext cx="3046980" cy="2887946"/>
              </a:xfrm>
              <a:prstGeom prst="rect">
                <a:avLst/>
              </a:prstGeom>
              <a:noFill/>
            </p:spPr>
            <p:txBody>
              <a:bodyPr wrap="square" lIns="91416" tIns="45708" rIns="91416" bIns="45708" rtlCol="0">
                <a:spAutoFit/>
              </a:bodyPr>
              <a:lstStyle/>
              <a:p>
                <a:pPr defTabSz="914117" fontAlgn="auto">
                  <a:spcBef>
                    <a:spcPts val="0"/>
                  </a:spcBef>
                  <a:spcAft>
                    <a:spcPts val="0"/>
                  </a:spcAft>
                </a:pPr>
                <a:r>
                  <a:rPr lang="en-AU" sz="1000" dirty="0">
                    <a:latin typeface="+mj-lt"/>
                    <a:cs typeface="Arial" panose="020B0604020202020204" pitchFamily="34" charset="0"/>
                  </a:rPr>
                  <a:t>SCA Research provide research support to the Sales Teams and its clients at all stages of the campaign process:</a:t>
                </a:r>
              </a:p>
              <a:p>
                <a:pPr defTabSz="914117" fontAlgn="auto">
                  <a:spcBef>
                    <a:spcPts val="0"/>
                  </a:spcBef>
                  <a:spcAft>
                    <a:spcPts val="0"/>
                  </a:spcAft>
                </a:pPr>
                <a:endParaRPr lang="en-AU" sz="1000" dirty="0">
                  <a:latin typeface="+mj-lt"/>
                  <a:cs typeface="Arial" panose="020B0604020202020204" pitchFamily="34" charset="0"/>
                </a:endParaRPr>
              </a:p>
              <a:p>
                <a:pPr marL="285664"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Planning a campaign:</a:t>
                </a:r>
              </a:p>
              <a:p>
                <a:pPr marL="742727" lvl="1"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Market, Industry and Consumer Studies;</a:t>
                </a:r>
              </a:p>
              <a:p>
                <a:pPr marL="742727" lvl="1"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Micro Studies;</a:t>
                </a:r>
              </a:p>
              <a:p>
                <a:pPr marL="742727" lvl="1" indent="-285664" defTabSz="914117" fontAlgn="auto">
                  <a:spcBef>
                    <a:spcPts val="0"/>
                  </a:spcBef>
                  <a:spcAft>
                    <a:spcPts val="200"/>
                  </a:spcAft>
                  <a:buFont typeface="Wingdings" panose="05000000000000000000" pitchFamily="2" charset="2"/>
                  <a:buChar char="§"/>
                </a:pPr>
                <a:r>
                  <a:rPr lang="en-AU" sz="1000" dirty="0">
                    <a:latin typeface="+mj-lt"/>
                    <a:cs typeface="Arial" panose="020B0604020202020204" pitchFamily="34" charset="0"/>
                  </a:rPr>
                  <a:t>Creative Testing.</a:t>
                </a:r>
                <a:br>
                  <a:rPr lang="en-AU" sz="1000" dirty="0">
                    <a:latin typeface="+mj-lt"/>
                    <a:cs typeface="Arial" panose="020B0604020202020204" pitchFamily="34" charset="0"/>
                  </a:rPr>
                </a:br>
                <a:endParaRPr lang="en-AU" sz="1000" dirty="0">
                  <a:latin typeface="+mj-lt"/>
                  <a:cs typeface="Arial" panose="020B0604020202020204" pitchFamily="34" charset="0"/>
                </a:endParaRPr>
              </a:p>
              <a:p>
                <a:pPr marL="285664"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Improving upon a campaign:</a:t>
                </a:r>
              </a:p>
              <a:p>
                <a:pPr marL="742727" lvl="1"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Brand/Sponsorship Tracking;</a:t>
                </a:r>
              </a:p>
              <a:p>
                <a:pPr marL="742727" lvl="1"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Creative/Offer Testing.</a:t>
                </a:r>
                <a:br>
                  <a:rPr lang="en-AU" sz="1000" dirty="0">
                    <a:latin typeface="+mj-lt"/>
                    <a:cs typeface="Arial" panose="020B0604020202020204" pitchFamily="34" charset="0"/>
                  </a:rPr>
                </a:br>
                <a:endParaRPr lang="en-AU" sz="1000" dirty="0">
                  <a:latin typeface="+mj-lt"/>
                  <a:cs typeface="Arial" panose="020B0604020202020204" pitchFamily="34" charset="0"/>
                </a:endParaRPr>
              </a:p>
              <a:p>
                <a:pPr marL="285664"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Evaluating the success of a campaign:</a:t>
                </a:r>
              </a:p>
              <a:p>
                <a:pPr marL="742727" lvl="1"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Brand/Sponsorship Tracking;</a:t>
                </a:r>
              </a:p>
              <a:p>
                <a:pPr marL="742727" lvl="1"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Campaign Effectiveness Studies.</a:t>
                </a:r>
              </a:p>
              <a:p>
                <a:pPr marL="285664" indent="-285664" defTabSz="914117" fontAlgn="auto">
                  <a:spcBef>
                    <a:spcPts val="0"/>
                  </a:spcBef>
                  <a:spcAft>
                    <a:spcPts val="0"/>
                  </a:spcAft>
                  <a:buFont typeface="Wingdings" panose="05000000000000000000" pitchFamily="2" charset="2"/>
                  <a:buChar char="§"/>
                </a:pPr>
                <a:endParaRPr lang="en-AU" sz="1000" dirty="0">
                  <a:latin typeface="+mj-lt"/>
                  <a:cs typeface="Arial" panose="020B0604020202020204" pitchFamily="34" charset="0"/>
                </a:endParaRPr>
              </a:p>
            </p:txBody>
          </p:sp>
          <p:sp>
            <p:nvSpPr>
              <p:cNvPr id="142" name="TextBox 141"/>
              <p:cNvSpPr txBox="1"/>
              <p:nvPr/>
            </p:nvSpPr>
            <p:spPr>
              <a:xfrm>
                <a:off x="8261188" y="3076755"/>
                <a:ext cx="3178413" cy="1631192"/>
              </a:xfrm>
              <a:prstGeom prst="rect">
                <a:avLst/>
              </a:prstGeom>
              <a:noFill/>
            </p:spPr>
            <p:txBody>
              <a:bodyPr wrap="square" lIns="91416" tIns="45708" rIns="91416" bIns="45708" rtlCol="0">
                <a:spAutoFit/>
              </a:bodyPr>
              <a:lstStyle/>
              <a:p>
                <a:pPr defTabSz="914117" fontAlgn="auto">
                  <a:spcBef>
                    <a:spcPts val="0"/>
                  </a:spcBef>
                  <a:spcAft>
                    <a:spcPts val="0"/>
                  </a:spcAft>
                </a:pPr>
                <a:r>
                  <a:rPr lang="en-AU" sz="1000" dirty="0">
                    <a:latin typeface="+mj-lt"/>
                    <a:cs typeface="Arial" panose="020B0604020202020204" pitchFamily="34" charset="0"/>
                  </a:rPr>
                  <a:t>SCA Research is available to provide agencies and clients with non-campaign related research to allow them to understand their audiences and market:</a:t>
                </a:r>
              </a:p>
              <a:p>
                <a:pPr defTabSz="914117" fontAlgn="auto">
                  <a:spcBef>
                    <a:spcPts val="0"/>
                  </a:spcBef>
                  <a:spcAft>
                    <a:spcPts val="0"/>
                  </a:spcAft>
                </a:pPr>
                <a:endParaRPr lang="en-AU" sz="1000" dirty="0">
                  <a:latin typeface="+mj-lt"/>
                  <a:cs typeface="Arial" panose="020B0604020202020204" pitchFamily="34" charset="0"/>
                </a:endParaRPr>
              </a:p>
              <a:p>
                <a:pPr marL="285664"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Bespoke market, industry and consumer studies;</a:t>
                </a:r>
              </a:p>
              <a:p>
                <a:pPr marL="285664"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Micro studies;</a:t>
                </a:r>
              </a:p>
              <a:p>
                <a:pPr marL="285664"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Creative testing (radio or other);</a:t>
                </a:r>
              </a:p>
              <a:p>
                <a:pPr marL="285664"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Focus groups;</a:t>
                </a:r>
              </a:p>
              <a:p>
                <a:pPr marL="285664" indent="-285664" defTabSz="914117" fontAlgn="auto">
                  <a:spcBef>
                    <a:spcPts val="0"/>
                  </a:spcBef>
                  <a:spcAft>
                    <a:spcPts val="0"/>
                  </a:spcAft>
                  <a:buFont typeface="Wingdings" panose="05000000000000000000" pitchFamily="2" charset="2"/>
                  <a:buChar char="§"/>
                </a:pPr>
                <a:r>
                  <a:rPr lang="en-AU" sz="1000" dirty="0">
                    <a:latin typeface="+mj-lt"/>
                    <a:cs typeface="Arial" panose="020B0604020202020204" pitchFamily="34" charset="0"/>
                  </a:rPr>
                  <a:t>Omnibus questions. </a:t>
                </a:r>
              </a:p>
            </p:txBody>
          </p:sp>
          <p:sp>
            <p:nvSpPr>
              <p:cNvPr id="143" name="TextBox 142"/>
              <p:cNvSpPr txBox="1"/>
              <p:nvPr/>
            </p:nvSpPr>
            <p:spPr>
              <a:xfrm>
                <a:off x="4289693" y="1492037"/>
                <a:ext cx="3485779" cy="646331"/>
              </a:xfrm>
              <a:prstGeom prst="rect">
                <a:avLst/>
              </a:prstGeom>
              <a:noFill/>
            </p:spPr>
            <p:txBody>
              <a:bodyPr wrap="square" rtlCol="0">
                <a:spAutoFit/>
              </a:bodyPr>
              <a:lstStyle/>
              <a:p>
                <a:pPr algn="ctr"/>
                <a:r>
                  <a:rPr lang="en-AU" sz="1800" kern="0" dirty="0" smtClean="0">
                    <a:solidFill>
                      <a:schemeClr val="bg1"/>
                    </a:solidFill>
                    <a:latin typeface="Franklin Gothic Medium" panose="020B0603020102020204" pitchFamily="34" charset="0"/>
                  </a:rPr>
                  <a:t>CLIENT CAMPAIGN EFFECTIVENESS STUDIES</a:t>
                </a:r>
              </a:p>
            </p:txBody>
          </p:sp>
          <p:sp>
            <p:nvSpPr>
              <p:cNvPr id="144" name="TextBox 143"/>
              <p:cNvSpPr txBox="1"/>
              <p:nvPr/>
            </p:nvSpPr>
            <p:spPr>
              <a:xfrm>
                <a:off x="8092928" y="1489022"/>
                <a:ext cx="3485779" cy="646331"/>
              </a:xfrm>
              <a:prstGeom prst="rect">
                <a:avLst/>
              </a:prstGeom>
              <a:noFill/>
            </p:spPr>
            <p:txBody>
              <a:bodyPr wrap="square" rtlCol="0">
                <a:spAutoFit/>
              </a:bodyPr>
              <a:lstStyle/>
              <a:p>
                <a:pPr algn="ctr"/>
                <a:r>
                  <a:rPr lang="en-AU" sz="1800" kern="0" dirty="0" smtClean="0">
                    <a:solidFill>
                      <a:schemeClr val="bg1"/>
                    </a:solidFill>
                    <a:latin typeface="Franklin Gothic Medium" panose="020B0603020102020204" pitchFamily="34" charset="0"/>
                  </a:rPr>
                  <a:t>BESPOKE CLIENT </a:t>
                </a:r>
              </a:p>
              <a:p>
                <a:pPr algn="ctr"/>
                <a:r>
                  <a:rPr lang="en-AU" sz="1800" kern="0" dirty="0" smtClean="0">
                    <a:solidFill>
                      <a:schemeClr val="bg1"/>
                    </a:solidFill>
                    <a:latin typeface="Franklin Gothic Medium" panose="020B0603020102020204" pitchFamily="34" charset="0"/>
                  </a:rPr>
                  <a:t>STUDIES</a:t>
                </a:r>
              </a:p>
            </p:txBody>
          </p:sp>
          <p:sp>
            <p:nvSpPr>
              <p:cNvPr id="145" name="Freeform: Shape 241"/>
              <p:cNvSpPr/>
              <p:nvPr/>
            </p:nvSpPr>
            <p:spPr>
              <a:xfrm>
                <a:off x="5734378" y="2300917"/>
                <a:ext cx="492252" cy="421926"/>
              </a:xfrm>
              <a:custGeom>
                <a:avLst/>
                <a:gdLst/>
                <a:ahLst/>
                <a:cxnLst/>
                <a:rect l="l" t="t" r="r" b="b"/>
                <a:pathLst>
                  <a:path w="228584" h="195927">
                    <a:moveTo>
                      <a:pt x="4080" y="163286"/>
                    </a:moveTo>
                    <a:lnTo>
                      <a:pt x="28561" y="163286"/>
                    </a:lnTo>
                    <a:cubicBezTo>
                      <a:pt x="29735" y="163312"/>
                      <a:pt x="30702" y="163705"/>
                      <a:pt x="31462" y="164465"/>
                    </a:cubicBezTo>
                    <a:cubicBezTo>
                      <a:pt x="32221" y="165225"/>
                      <a:pt x="32615" y="166192"/>
                      <a:pt x="32641" y="167366"/>
                    </a:cubicBezTo>
                    <a:lnTo>
                      <a:pt x="32641" y="191847"/>
                    </a:lnTo>
                    <a:cubicBezTo>
                      <a:pt x="32615" y="193021"/>
                      <a:pt x="32221" y="193988"/>
                      <a:pt x="31462" y="194747"/>
                    </a:cubicBezTo>
                    <a:cubicBezTo>
                      <a:pt x="30702" y="195507"/>
                      <a:pt x="29735" y="195900"/>
                      <a:pt x="28561" y="195927"/>
                    </a:cubicBezTo>
                    <a:lnTo>
                      <a:pt x="4080" y="195927"/>
                    </a:lnTo>
                    <a:cubicBezTo>
                      <a:pt x="2906" y="195900"/>
                      <a:pt x="1939" y="195507"/>
                      <a:pt x="1179" y="194747"/>
                    </a:cubicBezTo>
                    <a:cubicBezTo>
                      <a:pt x="420" y="193988"/>
                      <a:pt x="27" y="193021"/>
                      <a:pt x="0" y="191847"/>
                    </a:cubicBezTo>
                    <a:lnTo>
                      <a:pt x="0" y="167366"/>
                    </a:lnTo>
                    <a:cubicBezTo>
                      <a:pt x="27" y="166192"/>
                      <a:pt x="420" y="165225"/>
                      <a:pt x="1179" y="164465"/>
                    </a:cubicBezTo>
                    <a:cubicBezTo>
                      <a:pt x="1939" y="163705"/>
                      <a:pt x="2906" y="163312"/>
                      <a:pt x="4080" y="163286"/>
                    </a:cubicBezTo>
                    <a:close/>
                    <a:moveTo>
                      <a:pt x="53066" y="146957"/>
                    </a:moveTo>
                    <a:lnTo>
                      <a:pt x="77547" y="146957"/>
                    </a:lnTo>
                    <a:cubicBezTo>
                      <a:pt x="78721" y="146984"/>
                      <a:pt x="79688" y="147377"/>
                      <a:pt x="80447" y="148137"/>
                    </a:cubicBezTo>
                    <a:cubicBezTo>
                      <a:pt x="81207" y="148897"/>
                      <a:pt x="81600" y="149865"/>
                      <a:pt x="81627" y="151039"/>
                    </a:cubicBezTo>
                    <a:lnTo>
                      <a:pt x="81627" y="191847"/>
                    </a:lnTo>
                    <a:cubicBezTo>
                      <a:pt x="81600" y="193021"/>
                      <a:pt x="81207" y="193988"/>
                      <a:pt x="80447" y="194747"/>
                    </a:cubicBezTo>
                    <a:cubicBezTo>
                      <a:pt x="79688" y="195507"/>
                      <a:pt x="78721" y="195900"/>
                      <a:pt x="77547" y="195927"/>
                    </a:cubicBezTo>
                    <a:lnTo>
                      <a:pt x="53066" y="195927"/>
                    </a:lnTo>
                    <a:cubicBezTo>
                      <a:pt x="51892" y="195900"/>
                      <a:pt x="50925" y="195507"/>
                      <a:pt x="50165" y="194747"/>
                    </a:cubicBezTo>
                    <a:cubicBezTo>
                      <a:pt x="49405" y="193988"/>
                      <a:pt x="49012" y="193021"/>
                      <a:pt x="48986" y="191847"/>
                    </a:cubicBezTo>
                    <a:lnTo>
                      <a:pt x="48986" y="151039"/>
                    </a:lnTo>
                    <a:cubicBezTo>
                      <a:pt x="49012" y="149865"/>
                      <a:pt x="49405" y="148897"/>
                      <a:pt x="50165" y="148137"/>
                    </a:cubicBezTo>
                    <a:cubicBezTo>
                      <a:pt x="50925" y="147377"/>
                      <a:pt x="51892" y="146984"/>
                      <a:pt x="53066" y="146957"/>
                    </a:cubicBezTo>
                    <a:close/>
                    <a:moveTo>
                      <a:pt x="102052" y="114300"/>
                    </a:moveTo>
                    <a:lnTo>
                      <a:pt x="126532" y="114300"/>
                    </a:lnTo>
                    <a:cubicBezTo>
                      <a:pt x="127707" y="114326"/>
                      <a:pt x="128673" y="114720"/>
                      <a:pt x="129433" y="115480"/>
                    </a:cubicBezTo>
                    <a:cubicBezTo>
                      <a:pt x="130193" y="116240"/>
                      <a:pt x="130586" y="117207"/>
                      <a:pt x="130613" y="118382"/>
                    </a:cubicBezTo>
                    <a:lnTo>
                      <a:pt x="130613" y="191847"/>
                    </a:lnTo>
                    <a:cubicBezTo>
                      <a:pt x="130586" y="193021"/>
                      <a:pt x="130193" y="193988"/>
                      <a:pt x="129433" y="194747"/>
                    </a:cubicBezTo>
                    <a:cubicBezTo>
                      <a:pt x="128673" y="195507"/>
                      <a:pt x="127707" y="195900"/>
                      <a:pt x="126532" y="195927"/>
                    </a:cubicBezTo>
                    <a:lnTo>
                      <a:pt x="102052" y="195927"/>
                    </a:lnTo>
                    <a:cubicBezTo>
                      <a:pt x="100877" y="195900"/>
                      <a:pt x="99911" y="195507"/>
                      <a:pt x="99151" y="194747"/>
                    </a:cubicBezTo>
                    <a:cubicBezTo>
                      <a:pt x="98391" y="193988"/>
                      <a:pt x="97998" y="193021"/>
                      <a:pt x="97971" y="191847"/>
                    </a:cubicBezTo>
                    <a:lnTo>
                      <a:pt x="97971" y="118382"/>
                    </a:lnTo>
                    <a:cubicBezTo>
                      <a:pt x="97998" y="117207"/>
                      <a:pt x="98391" y="116240"/>
                      <a:pt x="99151" y="115480"/>
                    </a:cubicBezTo>
                    <a:cubicBezTo>
                      <a:pt x="99911" y="114720"/>
                      <a:pt x="100877" y="114326"/>
                      <a:pt x="102052" y="114300"/>
                    </a:cubicBezTo>
                    <a:close/>
                    <a:moveTo>
                      <a:pt x="151037" y="65314"/>
                    </a:moveTo>
                    <a:lnTo>
                      <a:pt x="175518" y="65314"/>
                    </a:lnTo>
                    <a:cubicBezTo>
                      <a:pt x="176692" y="65341"/>
                      <a:pt x="177659" y="65734"/>
                      <a:pt x="178419" y="66494"/>
                    </a:cubicBezTo>
                    <a:cubicBezTo>
                      <a:pt x="179179" y="67254"/>
                      <a:pt x="179572" y="68222"/>
                      <a:pt x="179598" y="69396"/>
                    </a:cubicBezTo>
                    <a:lnTo>
                      <a:pt x="179598" y="191847"/>
                    </a:lnTo>
                    <a:cubicBezTo>
                      <a:pt x="179572" y="193021"/>
                      <a:pt x="179179" y="193988"/>
                      <a:pt x="178419" y="194747"/>
                    </a:cubicBezTo>
                    <a:cubicBezTo>
                      <a:pt x="177659" y="195507"/>
                      <a:pt x="176692" y="195900"/>
                      <a:pt x="175518" y="195927"/>
                    </a:cubicBezTo>
                    <a:lnTo>
                      <a:pt x="151037" y="195927"/>
                    </a:lnTo>
                    <a:cubicBezTo>
                      <a:pt x="149863" y="195900"/>
                      <a:pt x="148896" y="195507"/>
                      <a:pt x="148137" y="194747"/>
                    </a:cubicBezTo>
                    <a:cubicBezTo>
                      <a:pt x="147377" y="193988"/>
                      <a:pt x="146984" y="193021"/>
                      <a:pt x="146957" y="191847"/>
                    </a:cubicBezTo>
                    <a:lnTo>
                      <a:pt x="146957" y="69396"/>
                    </a:lnTo>
                    <a:cubicBezTo>
                      <a:pt x="146984" y="68222"/>
                      <a:pt x="147377" y="67254"/>
                      <a:pt x="148137" y="66494"/>
                    </a:cubicBezTo>
                    <a:cubicBezTo>
                      <a:pt x="148896" y="65734"/>
                      <a:pt x="149863" y="65341"/>
                      <a:pt x="151037" y="65314"/>
                    </a:cubicBezTo>
                    <a:close/>
                    <a:moveTo>
                      <a:pt x="200023" y="0"/>
                    </a:moveTo>
                    <a:lnTo>
                      <a:pt x="224504" y="0"/>
                    </a:lnTo>
                    <a:cubicBezTo>
                      <a:pt x="225678" y="27"/>
                      <a:pt x="226645" y="420"/>
                      <a:pt x="227405" y="1180"/>
                    </a:cubicBezTo>
                    <a:cubicBezTo>
                      <a:pt x="228164" y="1940"/>
                      <a:pt x="228557" y="2907"/>
                      <a:pt x="228584" y="4082"/>
                    </a:cubicBezTo>
                    <a:lnTo>
                      <a:pt x="228584" y="191847"/>
                    </a:lnTo>
                    <a:cubicBezTo>
                      <a:pt x="228557" y="193021"/>
                      <a:pt x="228164" y="193988"/>
                      <a:pt x="227405" y="194747"/>
                    </a:cubicBezTo>
                    <a:cubicBezTo>
                      <a:pt x="226645" y="195507"/>
                      <a:pt x="225678" y="195900"/>
                      <a:pt x="224504" y="195927"/>
                    </a:cubicBezTo>
                    <a:lnTo>
                      <a:pt x="200023" y="195927"/>
                    </a:lnTo>
                    <a:cubicBezTo>
                      <a:pt x="198849" y="195900"/>
                      <a:pt x="197882" y="195507"/>
                      <a:pt x="197122" y="194747"/>
                    </a:cubicBezTo>
                    <a:cubicBezTo>
                      <a:pt x="196363" y="193988"/>
                      <a:pt x="195969" y="193021"/>
                      <a:pt x="195943" y="191847"/>
                    </a:cubicBezTo>
                    <a:lnTo>
                      <a:pt x="195943" y="4082"/>
                    </a:lnTo>
                    <a:cubicBezTo>
                      <a:pt x="195969" y="2907"/>
                      <a:pt x="196363" y="1940"/>
                      <a:pt x="197122" y="1180"/>
                    </a:cubicBezTo>
                    <a:cubicBezTo>
                      <a:pt x="197882" y="420"/>
                      <a:pt x="198849" y="27"/>
                      <a:pt x="2000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146" name="Freeform: Shape 590"/>
              <p:cNvSpPr/>
              <p:nvPr/>
            </p:nvSpPr>
            <p:spPr>
              <a:xfrm>
                <a:off x="1941323" y="2300441"/>
                <a:ext cx="519741" cy="485036"/>
              </a:xfrm>
              <a:custGeom>
                <a:avLst/>
                <a:gdLst/>
                <a:ahLst/>
                <a:cxnLst/>
                <a:rect l="l" t="t" r="r" b="b"/>
                <a:pathLst>
                  <a:path w="244940" h="228584">
                    <a:moveTo>
                      <a:pt x="76805" y="122457"/>
                    </a:moveTo>
                    <a:cubicBezTo>
                      <a:pt x="77894" y="122549"/>
                      <a:pt x="79686" y="123473"/>
                      <a:pt x="82182" y="125227"/>
                    </a:cubicBezTo>
                    <a:cubicBezTo>
                      <a:pt x="84678" y="126982"/>
                      <a:pt x="87850" y="129013"/>
                      <a:pt x="91697" y="131322"/>
                    </a:cubicBezTo>
                    <a:cubicBezTo>
                      <a:pt x="95545" y="133631"/>
                      <a:pt x="100040" y="135662"/>
                      <a:pt x="105183" y="137417"/>
                    </a:cubicBezTo>
                    <a:cubicBezTo>
                      <a:pt x="110326" y="139171"/>
                      <a:pt x="116088" y="140095"/>
                      <a:pt x="122471" y="140187"/>
                    </a:cubicBezTo>
                    <a:cubicBezTo>
                      <a:pt x="128854" y="140095"/>
                      <a:pt x="134616" y="139171"/>
                      <a:pt x="139759" y="137417"/>
                    </a:cubicBezTo>
                    <a:cubicBezTo>
                      <a:pt x="144902" y="135662"/>
                      <a:pt x="149397" y="133631"/>
                      <a:pt x="153245" y="131322"/>
                    </a:cubicBezTo>
                    <a:cubicBezTo>
                      <a:pt x="157092" y="129013"/>
                      <a:pt x="160264" y="126982"/>
                      <a:pt x="162760" y="125227"/>
                    </a:cubicBezTo>
                    <a:cubicBezTo>
                      <a:pt x="165256" y="123473"/>
                      <a:pt x="167048" y="122549"/>
                      <a:pt x="168137" y="122457"/>
                    </a:cubicBezTo>
                    <a:cubicBezTo>
                      <a:pt x="177419" y="122612"/>
                      <a:pt x="184973" y="125068"/>
                      <a:pt x="190801" y="129823"/>
                    </a:cubicBezTo>
                    <a:cubicBezTo>
                      <a:pt x="196628" y="134579"/>
                      <a:pt x="201102" y="140701"/>
                      <a:pt x="204221" y="148191"/>
                    </a:cubicBezTo>
                    <a:cubicBezTo>
                      <a:pt x="207339" y="155681"/>
                      <a:pt x="209477" y="163606"/>
                      <a:pt x="210632" y="171965"/>
                    </a:cubicBezTo>
                    <a:cubicBezTo>
                      <a:pt x="211788" y="180324"/>
                      <a:pt x="212335" y="188185"/>
                      <a:pt x="212273" y="195547"/>
                    </a:cubicBezTo>
                    <a:cubicBezTo>
                      <a:pt x="212129" y="205964"/>
                      <a:pt x="209004" y="214054"/>
                      <a:pt x="202897" y="219815"/>
                    </a:cubicBezTo>
                    <a:cubicBezTo>
                      <a:pt x="196790" y="225576"/>
                      <a:pt x="188562" y="228499"/>
                      <a:pt x="178214" y="228584"/>
                    </a:cubicBezTo>
                    <a:lnTo>
                      <a:pt x="66728" y="228584"/>
                    </a:lnTo>
                    <a:cubicBezTo>
                      <a:pt x="56379" y="228499"/>
                      <a:pt x="48152" y="225576"/>
                      <a:pt x="42045" y="219815"/>
                    </a:cubicBezTo>
                    <a:cubicBezTo>
                      <a:pt x="35938" y="214054"/>
                      <a:pt x="32813" y="205964"/>
                      <a:pt x="32669" y="195547"/>
                    </a:cubicBezTo>
                    <a:cubicBezTo>
                      <a:pt x="32607" y="188185"/>
                      <a:pt x="33154" y="180324"/>
                      <a:pt x="34310" y="171965"/>
                    </a:cubicBezTo>
                    <a:cubicBezTo>
                      <a:pt x="35465" y="163606"/>
                      <a:pt x="37603" y="155681"/>
                      <a:pt x="40722" y="148191"/>
                    </a:cubicBezTo>
                    <a:cubicBezTo>
                      <a:pt x="43840" y="140701"/>
                      <a:pt x="48314" y="134579"/>
                      <a:pt x="54141" y="129823"/>
                    </a:cubicBezTo>
                    <a:cubicBezTo>
                      <a:pt x="59969" y="125068"/>
                      <a:pt x="67523" y="122612"/>
                      <a:pt x="76805" y="122457"/>
                    </a:cubicBezTo>
                    <a:close/>
                    <a:moveTo>
                      <a:pt x="229111" y="65311"/>
                    </a:moveTo>
                    <a:cubicBezTo>
                      <a:pt x="233116" y="65465"/>
                      <a:pt x="236218" y="67326"/>
                      <a:pt x="238416" y="70894"/>
                    </a:cubicBezTo>
                    <a:cubicBezTo>
                      <a:pt x="240614" y="74462"/>
                      <a:pt x="242173" y="78814"/>
                      <a:pt x="243093" y="83950"/>
                    </a:cubicBezTo>
                    <a:cubicBezTo>
                      <a:pt x="244014" y="89087"/>
                      <a:pt x="244561" y="94085"/>
                      <a:pt x="244733" y="98944"/>
                    </a:cubicBezTo>
                    <a:cubicBezTo>
                      <a:pt x="244907" y="103804"/>
                      <a:pt x="244971" y="107602"/>
                      <a:pt x="244927" y="110339"/>
                    </a:cubicBezTo>
                    <a:cubicBezTo>
                      <a:pt x="244858" y="115047"/>
                      <a:pt x="243664" y="118897"/>
                      <a:pt x="241346" y="121890"/>
                    </a:cubicBezTo>
                    <a:cubicBezTo>
                      <a:pt x="239028" y="124883"/>
                      <a:pt x="236001" y="127089"/>
                      <a:pt x="232266" y="128509"/>
                    </a:cubicBezTo>
                    <a:cubicBezTo>
                      <a:pt x="228531" y="129928"/>
                      <a:pt x="224503" y="130632"/>
                      <a:pt x="220181" y="130620"/>
                    </a:cubicBezTo>
                    <a:lnTo>
                      <a:pt x="203088" y="130620"/>
                    </a:lnTo>
                    <a:cubicBezTo>
                      <a:pt x="198770" y="125500"/>
                      <a:pt x="193726" y="121551"/>
                      <a:pt x="187957" y="118774"/>
                    </a:cubicBezTo>
                    <a:cubicBezTo>
                      <a:pt x="182187" y="115997"/>
                      <a:pt x="175964" y="114503"/>
                      <a:pt x="169285" y="114293"/>
                    </a:cubicBezTo>
                    <a:cubicBezTo>
                      <a:pt x="172618" y="109473"/>
                      <a:pt x="175169" y="104285"/>
                      <a:pt x="176939" y="98731"/>
                    </a:cubicBezTo>
                    <a:cubicBezTo>
                      <a:pt x="178709" y="93177"/>
                      <a:pt x="179602" y="87480"/>
                      <a:pt x="179618" y="81638"/>
                    </a:cubicBezTo>
                    <a:cubicBezTo>
                      <a:pt x="179596" y="78832"/>
                      <a:pt x="179384" y="76026"/>
                      <a:pt x="178980" y="73220"/>
                    </a:cubicBezTo>
                    <a:cubicBezTo>
                      <a:pt x="184443" y="75154"/>
                      <a:pt x="190099" y="76132"/>
                      <a:pt x="195945" y="76154"/>
                    </a:cubicBezTo>
                    <a:cubicBezTo>
                      <a:pt x="201726" y="76020"/>
                      <a:pt x="206945" y="75083"/>
                      <a:pt x="211602" y="73343"/>
                    </a:cubicBezTo>
                    <a:cubicBezTo>
                      <a:pt x="216258" y="71602"/>
                      <a:pt x="220107" y="69862"/>
                      <a:pt x="223148" y="68122"/>
                    </a:cubicBezTo>
                    <a:cubicBezTo>
                      <a:pt x="226189" y="66382"/>
                      <a:pt x="228177" y="65445"/>
                      <a:pt x="229111" y="65311"/>
                    </a:cubicBezTo>
                    <a:close/>
                    <a:moveTo>
                      <a:pt x="15832" y="65311"/>
                    </a:moveTo>
                    <a:cubicBezTo>
                      <a:pt x="16765" y="65445"/>
                      <a:pt x="18753" y="66382"/>
                      <a:pt x="21794" y="68122"/>
                    </a:cubicBezTo>
                    <a:cubicBezTo>
                      <a:pt x="24835" y="69862"/>
                      <a:pt x="28683" y="71602"/>
                      <a:pt x="33340" y="73343"/>
                    </a:cubicBezTo>
                    <a:cubicBezTo>
                      <a:pt x="37997" y="75083"/>
                      <a:pt x="43216" y="76020"/>
                      <a:pt x="48997" y="76154"/>
                    </a:cubicBezTo>
                    <a:cubicBezTo>
                      <a:pt x="54843" y="76132"/>
                      <a:pt x="60499" y="75154"/>
                      <a:pt x="65962" y="73220"/>
                    </a:cubicBezTo>
                    <a:cubicBezTo>
                      <a:pt x="65558" y="76026"/>
                      <a:pt x="65346" y="78832"/>
                      <a:pt x="65324" y="81638"/>
                    </a:cubicBezTo>
                    <a:cubicBezTo>
                      <a:pt x="65341" y="87480"/>
                      <a:pt x="66233" y="93177"/>
                      <a:pt x="68003" y="98731"/>
                    </a:cubicBezTo>
                    <a:cubicBezTo>
                      <a:pt x="69773" y="104285"/>
                      <a:pt x="72324" y="109473"/>
                      <a:pt x="75657" y="114293"/>
                    </a:cubicBezTo>
                    <a:cubicBezTo>
                      <a:pt x="68979" y="114503"/>
                      <a:pt x="62755" y="115997"/>
                      <a:pt x="56985" y="118774"/>
                    </a:cubicBezTo>
                    <a:cubicBezTo>
                      <a:pt x="51216" y="121551"/>
                      <a:pt x="46172" y="125500"/>
                      <a:pt x="41854" y="130620"/>
                    </a:cubicBezTo>
                    <a:lnTo>
                      <a:pt x="24761" y="130620"/>
                    </a:lnTo>
                    <a:cubicBezTo>
                      <a:pt x="20439" y="130632"/>
                      <a:pt x="16411" y="129928"/>
                      <a:pt x="12676" y="128509"/>
                    </a:cubicBezTo>
                    <a:cubicBezTo>
                      <a:pt x="8940" y="127089"/>
                      <a:pt x="5913" y="124883"/>
                      <a:pt x="3595" y="121890"/>
                    </a:cubicBezTo>
                    <a:cubicBezTo>
                      <a:pt x="1277" y="118897"/>
                      <a:pt x="83" y="115047"/>
                      <a:pt x="14" y="110339"/>
                    </a:cubicBezTo>
                    <a:cubicBezTo>
                      <a:pt x="-30" y="107602"/>
                      <a:pt x="34" y="103804"/>
                      <a:pt x="208" y="98944"/>
                    </a:cubicBezTo>
                    <a:cubicBezTo>
                      <a:pt x="381" y="94085"/>
                      <a:pt x="927" y="89087"/>
                      <a:pt x="1848" y="83950"/>
                    </a:cubicBezTo>
                    <a:cubicBezTo>
                      <a:pt x="2768" y="78814"/>
                      <a:pt x="4328" y="74462"/>
                      <a:pt x="6526" y="70894"/>
                    </a:cubicBezTo>
                    <a:cubicBezTo>
                      <a:pt x="8724" y="67326"/>
                      <a:pt x="11826" y="65465"/>
                      <a:pt x="15832" y="65311"/>
                    </a:cubicBezTo>
                    <a:close/>
                    <a:moveTo>
                      <a:pt x="122471" y="32657"/>
                    </a:moveTo>
                    <a:cubicBezTo>
                      <a:pt x="131589" y="32760"/>
                      <a:pt x="139828" y="34990"/>
                      <a:pt x="147189" y="39346"/>
                    </a:cubicBezTo>
                    <a:cubicBezTo>
                      <a:pt x="154550" y="43702"/>
                      <a:pt x="160408" y="49560"/>
                      <a:pt x="164764" y="56921"/>
                    </a:cubicBezTo>
                    <a:cubicBezTo>
                      <a:pt x="169120" y="64281"/>
                      <a:pt x="171350" y="72521"/>
                      <a:pt x="171454" y="81638"/>
                    </a:cubicBezTo>
                    <a:cubicBezTo>
                      <a:pt x="171350" y="90756"/>
                      <a:pt x="169120" y="98996"/>
                      <a:pt x="164764" y="106356"/>
                    </a:cubicBezTo>
                    <a:cubicBezTo>
                      <a:pt x="160408" y="113717"/>
                      <a:pt x="154550" y="119575"/>
                      <a:pt x="147189" y="123931"/>
                    </a:cubicBezTo>
                    <a:cubicBezTo>
                      <a:pt x="139828" y="128287"/>
                      <a:pt x="131589" y="130517"/>
                      <a:pt x="122471" y="130620"/>
                    </a:cubicBezTo>
                    <a:cubicBezTo>
                      <a:pt x="113353" y="130517"/>
                      <a:pt x="105113" y="128287"/>
                      <a:pt x="97753" y="123931"/>
                    </a:cubicBezTo>
                    <a:cubicBezTo>
                      <a:pt x="90392" y="119575"/>
                      <a:pt x="84534" y="113717"/>
                      <a:pt x="80178" y="106356"/>
                    </a:cubicBezTo>
                    <a:cubicBezTo>
                      <a:pt x="75822" y="98996"/>
                      <a:pt x="73592" y="90756"/>
                      <a:pt x="73488" y="81638"/>
                    </a:cubicBezTo>
                    <a:cubicBezTo>
                      <a:pt x="73592" y="72521"/>
                      <a:pt x="75822" y="64281"/>
                      <a:pt x="80178" y="56921"/>
                    </a:cubicBezTo>
                    <a:cubicBezTo>
                      <a:pt x="84534" y="49560"/>
                      <a:pt x="90392" y="43702"/>
                      <a:pt x="97753" y="39346"/>
                    </a:cubicBezTo>
                    <a:cubicBezTo>
                      <a:pt x="105113" y="34990"/>
                      <a:pt x="113353" y="32760"/>
                      <a:pt x="122471" y="32657"/>
                    </a:cubicBezTo>
                    <a:close/>
                    <a:moveTo>
                      <a:pt x="195945" y="0"/>
                    </a:moveTo>
                    <a:cubicBezTo>
                      <a:pt x="202010" y="70"/>
                      <a:pt x="207497" y="1560"/>
                      <a:pt x="212405" y="4470"/>
                    </a:cubicBezTo>
                    <a:cubicBezTo>
                      <a:pt x="217313" y="7380"/>
                      <a:pt x="221221" y="11288"/>
                      <a:pt x="224131" y="16197"/>
                    </a:cubicBezTo>
                    <a:cubicBezTo>
                      <a:pt x="227040" y="21105"/>
                      <a:pt x="228530" y="26591"/>
                      <a:pt x="228600" y="32657"/>
                    </a:cubicBezTo>
                    <a:cubicBezTo>
                      <a:pt x="228530" y="38722"/>
                      <a:pt x="227040" y="44208"/>
                      <a:pt x="224131" y="49116"/>
                    </a:cubicBezTo>
                    <a:cubicBezTo>
                      <a:pt x="221221" y="54024"/>
                      <a:pt x="217313" y="57933"/>
                      <a:pt x="212405" y="60842"/>
                    </a:cubicBezTo>
                    <a:cubicBezTo>
                      <a:pt x="207497" y="63751"/>
                      <a:pt x="202010" y="65241"/>
                      <a:pt x="195945" y="65311"/>
                    </a:cubicBezTo>
                    <a:cubicBezTo>
                      <a:pt x="189880" y="65241"/>
                      <a:pt x="184393" y="63751"/>
                      <a:pt x="179485" y="60842"/>
                    </a:cubicBezTo>
                    <a:cubicBezTo>
                      <a:pt x="174577" y="57933"/>
                      <a:pt x="170669" y="54024"/>
                      <a:pt x="167759" y="49116"/>
                    </a:cubicBezTo>
                    <a:cubicBezTo>
                      <a:pt x="164850" y="44208"/>
                      <a:pt x="163360" y="38722"/>
                      <a:pt x="163290" y="32657"/>
                    </a:cubicBezTo>
                    <a:cubicBezTo>
                      <a:pt x="163360" y="26591"/>
                      <a:pt x="164850" y="21105"/>
                      <a:pt x="167759" y="16197"/>
                    </a:cubicBezTo>
                    <a:cubicBezTo>
                      <a:pt x="170669" y="11288"/>
                      <a:pt x="174577" y="7380"/>
                      <a:pt x="179485" y="4470"/>
                    </a:cubicBezTo>
                    <a:cubicBezTo>
                      <a:pt x="184393" y="1560"/>
                      <a:pt x="189880" y="70"/>
                      <a:pt x="195945" y="0"/>
                    </a:cubicBezTo>
                    <a:close/>
                    <a:moveTo>
                      <a:pt x="48997" y="0"/>
                    </a:moveTo>
                    <a:cubicBezTo>
                      <a:pt x="55062" y="70"/>
                      <a:pt x="60549" y="1560"/>
                      <a:pt x="65457" y="4470"/>
                    </a:cubicBezTo>
                    <a:cubicBezTo>
                      <a:pt x="70365" y="7380"/>
                      <a:pt x="74273" y="11288"/>
                      <a:pt x="77183" y="16197"/>
                    </a:cubicBezTo>
                    <a:cubicBezTo>
                      <a:pt x="80092" y="21105"/>
                      <a:pt x="81582" y="26591"/>
                      <a:pt x="81652" y="32657"/>
                    </a:cubicBezTo>
                    <a:cubicBezTo>
                      <a:pt x="81582" y="38722"/>
                      <a:pt x="80092" y="44208"/>
                      <a:pt x="77183" y="49116"/>
                    </a:cubicBezTo>
                    <a:cubicBezTo>
                      <a:pt x="74273" y="54024"/>
                      <a:pt x="70365" y="57933"/>
                      <a:pt x="65457" y="60842"/>
                    </a:cubicBezTo>
                    <a:cubicBezTo>
                      <a:pt x="60549" y="63751"/>
                      <a:pt x="55062" y="65241"/>
                      <a:pt x="48997" y="65311"/>
                    </a:cubicBezTo>
                    <a:cubicBezTo>
                      <a:pt x="42931" y="65241"/>
                      <a:pt x="37445" y="63751"/>
                      <a:pt x="32537" y="60842"/>
                    </a:cubicBezTo>
                    <a:cubicBezTo>
                      <a:pt x="27629" y="57933"/>
                      <a:pt x="23720" y="54024"/>
                      <a:pt x="20811" y="49116"/>
                    </a:cubicBezTo>
                    <a:cubicBezTo>
                      <a:pt x="17902" y="44208"/>
                      <a:pt x="16412" y="38722"/>
                      <a:pt x="16342" y="32657"/>
                    </a:cubicBezTo>
                    <a:cubicBezTo>
                      <a:pt x="16412" y="26591"/>
                      <a:pt x="17902" y="21105"/>
                      <a:pt x="20811" y="16197"/>
                    </a:cubicBezTo>
                    <a:cubicBezTo>
                      <a:pt x="23720" y="11288"/>
                      <a:pt x="27629" y="7380"/>
                      <a:pt x="32537" y="4470"/>
                    </a:cubicBezTo>
                    <a:cubicBezTo>
                      <a:pt x="37445" y="1560"/>
                      <a:pt x="42931" y="70"/>
                      <a:pt x="489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147" name="Freeform 56"/>
              <p:cNvSpPr>
                <a:spLocks noEditPoints="1"/>
              </p:cNvSpPr>
              <p:nvPr/>
            </p:nvSpPr>
            <p:spPr bwMode="auto">
              <a:xfrm>
                <a:off x="9687620" y="2316140"/>
                <a:ext cx="507426" cy="507426"/>
              </a:xfrm>
              <a:custGeom>
                <a:avLst/>
                <a:gdLst>
                  <a:gd name="T0" fmla="*/ 90 w 104"/>
                  <a:gd name="T1" fmla="*/ 15 h 104"/>
                  <a:gd name="T2" fmla="*/ 37 w 104"/>
                  <a:gd name="T3" fmla="*/ 15 h 104"/>
                  <a:gd name="T4" fmla="*/ 32 w 104"/>
                  <a:gd name="T5" fmla="*/ 61 h 104"/>
                  <a:gd name="T6" fmla="*/ 5 w 104"/>
                  <a:gd name="T7" fmla="*/ 88 h 104"/>
                  <a:gd name="T8" fmla="*/ 7 w 104"/>
                  <a:gd name="T9" fmla="*/ 97 h 104"/>
                  <a:gd name="T10" fmla="*/ 16 w 104"/>
                  <a:gd name="T11" fmla="*/ 100 h 104"/>
                  <a:gd name="T12" fmla="*/ 44 w 104"/>
                  <a:gd name="T13" fmla="*/ 73 h 104"/>
                  <a:gd name="T14" fmla="*/ 90 w 104"/>
                  <a:gd name="T15" fmla="*/ 67 h 104"/>
                  <a:gd name="T16" fmla="*/ 90 w 104"/>
                  <a:gd name="T17" fmla="*/ 15 h 104"/>
                  <a:gd name="T18" fmla="*/ 85 w 104"/>
                  <a:gd name="T19" fmla="*/ 63 h 104"/>
                  <a:gd name="T20" fmla="*/ 42 w 104"/>
                  <a:gd name="T21" fmla="*/ 63 h 104"/>
                  <a:gd name="T22" fmla="*/ 42 w 104"/>
                  <a:gd name="T23" fmla="*/ 19 h 104"/>
                  <a:gd name="T24" fmla="*/ 85 w 104"/>
                  <a:gd name="T25" fmla="*/ 19 h 104"/>
                  <a:gd name="T26" fmla="*/ 85 w 104"/>
                  <a:gd name="T27" fmla="*/ 63 h 104"/>
                  <a:gd name="T28" fmla="*/ 82 w 104"/>
                  <a:gd name="T29" fmla="*/ 23 h 104"/>
                  <a:gd name="T30" fmla="*/ 79 w 104"/>
                  <a:gd name="T31" fmla="*/ 23 h 104"/>
                  <a:gd name="T32" fmla="*/ 79 w 104"/>
                  <a:gd name="T33" fmla="*/ 26 h 104"/>
                  <a:gd name="T34" fmla="*/ 79 w 104"/>
                  <a:gd name="T35" fmla="*/ 56 h 104"/>
                  <a:gd name="T36" fmla="*/ 79 w 104"/>
                  <a:gd name="T37" fmla="*/ 60 h 104"/>
                  <a:gd name="T38" fmla="*/ 82 w 104"/>
                  <a:gd name="T39" fmla="*/ 60 h 104"/>
                  <a:gd name="T40" fmla="*/ 82 w 104"/>
                  <a:gd name="T41" fmla="*/ 2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04">
                    <a:moveTo>
                      <a:pt x="90" y="15"/>
                    </a:moveTo>
                    <a:cubicBezTo>
                      <a:pt x="75" y="0"/>
                      <a:pt x="52" y="0"/>
                      <a:pt x="37" y="15"/>
                    </a:cubicBezTo>
                    <a:cubicBezTo>
                      <a:pt x="25" y="27"/>
                      <a:pt x="23" y="46"/>
                      <a:pt x="32" y="61"/>
                    </a:cubicBezTo>
                    <a:cubicBezTo>
                      <a:pt x="5" y="88"/>
                      <a:pt x="5" y="88"/>
                      <a:pt x="5" y="88"/>
                    </a:cubicBezTo>
                    <a:cubicBezTo>
                      <a:pt x="5" y="88"/>
                      <a:pt x="0" y="91"/>
                      <a:pt x="7" y="97"/>
                    </a:cubicBezTo>
                    <a:cubicBezTo>
                      <a:pt x="14" y="104"/>
                      <a:pt x="16" y="100"/>
                      <a:pt x="16" y="100"/>
                    </a:cubicBezTo>
                    <a:cubicBezTo>
                      <a:pt x="44" y="73"/>
                      <a:pt x="44" y="73"/>
                      <a:pt x="44" y="73"/>
                    </a:cubicBezTo>
                    <a:cubicBezTo>
                      <a:pt x="58" y="82"/>
                      <a:pt x="77" y="80"/>
                      <a:pt x="90" y="67"/>
                    </a:cubicBezTo>
                    <a:cubicBezTo>
                      <a:pt x="104" y="53"/>
                      <a:pt x="104" y="29"/>
                      <a:pt x="90" y="15"/>
                    </a:cubicBezTo>
                    <a:close/>
                    <a:moveTo>
                      <a:pt x="85" y="63"/>
                    </a:moveTo>
                    <a:cubicBezTo>
                      <a:pt x="73" y="75"/>
                      <a:pt x="54" y="75"/>
                      <a:pt x="42" y="63"/>
                    </a:cubicBezTo>
                    <a:cubicBezTo>
                      <a:pt x="30" y="51"/>
                      <a:pt x="30" y="31"/>
                      <a:pt x="42" y="19"/>
                    </a:cubicBezTo>
                    <a:cubicBezTo>
                      <a:pt x="54" y="8"/>
                      <a:pt x="73" y="8"/>
                      <a:pt x="85" y="19"/>
                    </a:cubicBezTo>
                    <a:cubicBezTo>
                      <a:pt x="97" y="31"/>
                      <a:pt x="97" y="51"/>
                      <a:pt x="85" y="63"/>
                    </a:cubicBezTo>
                    <a:close/>
                    <a:moveTo>
                      <a:pt x="82" y="23"/>
                    </a:moveTo>
                    <a:cubicBezTo>
                      <a:pt x="81" y="22"/>
                      <a:pt x="80" y="22"/>
                      <a:pt x="79" y="23"/>
                    </a:cubicBezTo>
                    <a:cubicBezTo>
                      <a:pt x="78" y="24"/>
                      <a:pt x="78" y="25"/>
                      <a:pt x="79" y="26"/>
                    </a:cubicBezTo>
                    <a:cubicBezTo>
                      <a:pt x="87" y="34"/>
                      <a:pt x="87" y="48"/>
                      <a:pt x="79" y="56"/>
                    </a:cubicBezTo>
                    <a:cubicBezTo>
                      <a:pt x="78" y="57"/>
                      <a:pt x="78" y="59"/>
                      <a:pt x="79" y="60"/>
                    </a:cubicBezTo>
                    <a:cubicBezTo>
                      <a:pt x="80" y="60"/>
                      <a:pt x="81" y="60"/>
                      <a:pt x="82" y="60"/>
                    </a:cubicBezTo>
                    <a:cubicBezTo>
                      <a:pt x="92" y="49"/>
                      <a:pt x="92" y="33"/>
                      <a:pt x="82"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30"/>
              </a:p>
            </p:txBody>
          </p:sp>
        </p:grpSp>
      </p:grpSp>
    </p:spTree>
    <p:extLst>
      <p:ext uri="{BB962C8B-B14F-4D97-AF65-F5344CB8AC3E}">
        <p14:creationId xmlns:p14="http://schemas.microsoft.com/office/powerpoint/2010/main" val="178833712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271" y="433798"/>
            <a:ext cx="5767914" cy="650513"/>
          </a:xfrm>
        </p:spPr>
        <p:txBody>
          <a:bodyPr>
            <a:normAutofit fontScale="90000"/>
          </a:bodyPr>
          <a:lstStyle/>
          <a:p>
            <a:r>
              <a:rPr lang="en-AU" sz="3200" dirty="0" smtClean="0"/>
              <a:t>SCA RESEARCH LOOKS AFTER YOUR PROJECT END TO END</a:t>
            </a:r>
            <a:endParaRPr lang="en-AU" sz="3200" dirty="0"/>
          </a:p>
        </p:txBody>
      </p:sp>
      <p:grpSp>
        <p:nvGrpSpPr>
          <p:cNvPr id="45" name="Group 44"/>
          <p:cNvGrpSpPr/>
          <p:nvPr/>
        </p:nvGrpSpPr>
        <p:grpSpPr>
          <a:xfrm>
            <a:off x="334054" y="1230542"/>
            <a:ext cx="7845425" cy="4502149"/>
            <a:chOff x="366712" y="991054"/>
            <a:chExt cx="7845425" cy="4502149"/>
          </a:xfrm>
        </p:grpSpPr>
        <p:sp>
          <p:nvSpPr>
            <p:cNvPr id="41" name="TextBox 40"/>
            <p:cNvSpPr txBox="1">
              <a:spLocks/>
            </p:cNvSpPr>
            <p:nvPr/>
          </p:nvSpPr>
          <p:spPr>
            <a:xfrm>
              <a:off x="5138230" y="3155093"/>
              <a:ext cx="1738502" cy="240146"/>
            </a:xfrm>
            <a:prstGeom prst="rect">
              <a:avLst/>
            </a:prstGeom>
            <a:noFill/>
          </p:spPr>
          <p:txBody>
            <a:bodyPr wrap="square" lIns="0" tIns="0" rIns="0" bIns="0" rtlCol="0">
              <a:noAutofit/>
            </a:bodyPr>
            <a:lstStyle/>
            <a:p>
              <a:pPr algn="r"/>
              <a:r>
                <a:rPr lang="en-US" sz="1600" spc="-30" dirty="0" smtClean="0">
                  <a:solidFill>
                    <a:schemeClr val="accent2">
                      <a:lumMod val="75000"/>
                    </a:schemeClr>
                  </a:solidFill>
                  <a:latin typeface="Franklin Gothic Medium" panose="020B0603020102020204" pitchFamily="34" charset="0"/>
                </a:rPr>
                <a:t>3. DATA ANALYSIS</a:t>
              </a:r>
              <a:endParaRPr lang="en-US" sz="1600" spc="-30" dirty="0">
                <a:solidFill>
                  <a:schemeClr val="accent2">
                    <a:lumMod val="75000"/>
                  </a:schemeClr>
                </a:solidFill>
                <a:latin typeface="Franklin Gothic Medium" panose="020B0603020102020204" pitchFamily="34" charset="0"/>
              </a:endParaRPr>
            </a:p>
          </p:txBody>
        </p:sp>
        <p:grpSp>
          <p:nvGrpSpPr>
            <p:cNvPr id="43" name="Group 42"/>
            <p:cNvGrpSpPr/>
            <p:nvPr/>
          </p:nvGrpSpPr>
          <p:grpSpPr>
            <a:xfrm>
              <a:off x="366712" y="991054"/>
              <a:ext cx="7845425" cy="4502149"/>
              <a:chOff x="366712" y="1012826"/>
              <a:chExt cx="7845425" cy="4502149"/>
            </a:xfrm>
          </p:grpSpPr>
          <p:grpSp>
            <p:nvGrpSpPr>
              <p:cNvPr id="38" name="Group 37"/>
              <p:cNvGrpSpPr/>
              <p:nvPr/>
            </p:nvGrpSpPr>
            <p:grpSpPr>
              <a:xfrm>
                <a:off x="366712" y="1012826"/>
                <a:ext cx="7845425" cy="4502149"/>
                <a:chOff x="366712" y="1012826"/>
                <a:chExt cx="7845425" cy="4502149"/>
              </a:xfrm>
            </p:grpSpPr>
            <p:grpSp>
              <p:nvGrpSpPr>
                <p:cNvPr id="3" name="Group 2"/>
                <p:cNvGrpSpPr/>
                <p:nvPr/>
              </p:nvGrpSpPr>
              <p:grpSpPr>
                <a:xfrm>
                  <a:off x="366712" y="1012826"/>
                  <a:ext cx="7845425" cy="4502149"/>
                  <a:chOff x="2173289" y="1638301"/>
                  <a:chExt cx="7845425" cy="4502149"/>
                </a:xfrm>
              </p:grpSpPr>
              <p:sp>
                <p:nvSpPr>
                  <p:cNvPr id="23" name="Freeform 16"/>
                  <p:cNvSpPr>
                    <a:spLocks/>
                  </p:cNvSpPr>
                  <p:nvPr/>
                </p:nvSpPr>
                <p:spPr bwMode="auto">
                  <a:xfrm>
                    <a:off x="7859034" y="2851151"/>
                    <a:ext cx="434068" cy="587375"/>
                  </a:xfrm>
                  <a:custGeom>
                    <a:avLst/>
                    <a:gdLst>
                      <a:gd name="T0" fmla="*/ 0 w 411"/>
                      <a:gd name="T1" fmla="*/ 0 h 145"/>
                      <a:gd name="T2" fmla="*/ 343 w 411"/>
                      <a:gd name="T3" fmla="*/ 0 h 145"/>
                      <a:gd name="T4" fmla="*/ 411 w 411"/>
                      <a:gd name="T5" fmla="*/ 68 h 145"/>
                      <a:gd name="T6" fmla="*/ 411 w 411"/>
                      <a:gd name="T7" fmla="*/ 145 h 145"/>
                    </a:gdLst>
                    <a:ahLst/>
                    <a:cxnLst>
                      <a:cxn ang="0">
                        <a:pos x="T0" y="T1"/>
                      </a:cxn>
                      <a:cxn ang="0">
                        <a:pos x="T2" y="T3"/>
                      </a:cxn>
                      <a:cxn ang="0">
                        <a:pos x="T4" y="T5"/>
                      </a:cxn>
                      <a:cxn ang="0">
                        <a:pos x="T6" y="T7"/>
                      </a:cxn>
                    </a:cxnLst>
                    <a:rect l="0" t="0" r="r" b="b"/>
                    <a:pathLst>
                      <a:path w="411" h="145">
                        <a:moveTo>
                          <a:pt x="0" y="0"/>
                        </a:moveTo>
                        <a:cubicBezTo>
                          <a:pt x="343" y="0"/>
                          <a:pt x="343" y="0"/>
                          <a:pt x="343" y="0"/>
                        </a:cubicBezTo>
                        <a:cubicBezTo>
                          <a:pt x="380" y="0"/>
                          <a:pt x="411" y="30"/>
                          <a:pt x="411" y="68"/>
                        </a:cubicBezTo>
                        <a:cubicBezTo>
                          <a:pt x="411" y="145"/>
                          <a:pt x="411" y="145"/>
                          <a:pt x="411" y="145"/>
                        </a:cubicBezTo>
                      </a:path>
                    </a:pathLst>
                  </a:custGeom>
                  <a:noFill/>
                  <a:ln w="12700" cap="rnd">
                    <a:solidFill>
                      <a:srgbClr val="828790"/>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pc="-30"/>
                  </a:p>
                </p:txBody>
              </p:sp>
              <p:sp>
                <p:nvSpPr>
                  <p:cNvPr id="22" name="Freeform 15"/>
                  <p:cNvSpPr>
                    <a:spLocks/>
                  </p:cNvSpPr>
                  <p:nvPr/>
                </p:nvSpPr>
                <p:spPr bwMode="auto">
                  <a:xfrm>
                    <a:off x="3900488" y="2851151"/>
                    <a:ext cx="548419" cy="460375"/>
                  </a:xfrm>
                  <a:custGeom>
                    <a:avLst/>
                    <a:gdLst>
                      <a:gd name="T0" fmla="*/ 0 w 411"/>
                      <a:gd name="T1" fmla="*/ 145 h 145"/>
                      <a:gd name="T2" fmla="*/ 0 w 411"/>
                      <a:gd name="T3" fmla="*/ 68 h 145"/>
                      <a:gd name="T4" fmla="*/ 68 w 411"/>
                      <a:gd name="T5" fmla="*/ 0 h 145"/>
                      <a:gd name="T6" fmla="*/ 411 w 411"/>
                      <a:gd name="T7" fmla="*/ 0 h 145"/>
                    </a:gdLst>
                    <a:ahLst/>
                    <a:cxnLst>
                      <a:cxn ang="0">
                        <a:pos x="T0" y="T1"/>
                      </a:cxn>
                      <a:cxn ang="0">
                        <a:pos x="T2" y="T3"/>
                      </a:cxn>
                      <a:cxn ang="0">
                        <a:pos x="T4" y="T5"/>
                      </a:cxn>
                      <a:cxn ang="0">
                        <a:pos x="T6" y="T7"/>
                      </a:cxn>
                    </a:cxnLst>
                    <a:rect l="0" t="0" r="r" b="b"/>
                    <a:pathLst>
                      <a:path w="411" h="145">
                        <a:moveTo>
                          <a:pt x="0" y="145"/>
                        </a:moveTo>
                        <a:cubicBezTo>
                          <a:pt x="0" y="68"/>
                          <a:pt x="0" y="68"/>
                          <a:pt x="0" y="68"/>
                        </a:cubicBezTo>
                        <a:cubicBezTo>
                          <a:pt x="0" y="30"/>
                          <a:pt x="31" y="0"/>
                          <a:pt x="68" y="0"/>
                        </a:cubicBezTo>
                        <a:cubicBezTo>
                          <a:pt x="411" y="0"/>
                          <a:pt x="411" y="0"/>
                          <a:pt x="411" y="0"/>
                        </a:cubicBezTo>
                      </a:path>
                    </a:pathLst>
                  </a:custGeom>
                  <a:noFill/>
                  <a:ln w="12700" cap="rnd">
                    <a:solidFill>
                      <a:srgbClr val="828790"/>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pc="-30"/>
                  </a:p>
                </p:txBody>
              </p:sp>
              <p:sp>
                <p:nvSpPr>
                  <p:cNvPr id="4" name="Freeform 211"/>
                  <p:cNvSpPr>
                    <a:spLocks/>
                  </p:cNvSpPr>
                  <p:nvPr/>
                </p:nvSpPr>
                <p:spPr bwMode="auto">
                  <a:xfrm>
                    <a:off x="2563813" y="1908175"/>
                    <a:ext cx="2992438" cy="1981200"/>
                  </a:xfrm>
                  <a:custGeom>
                    <a:avLst/>
                    <a:gdLst>
                      <a:gd name="T0" fmla="*/ 864 w 943"/>
                      <a:gd name="T1" fmla="*/ 125 h 624"/>
                      <a:gd name="T2" fmla="*/ 864 w 943"/>
                      <a:gd name="T3" fmla="*/ 86 h 624"/>
                      <a:gd name="T4" fmla="*/ 161 w 943"/>
                      <a:gd name="T5" fmla="*/ 86 h 624"/>
                      <a:gd name="T6" fmla="*/ 48 w 943"/>
                      <a:gd name="T7" fmla="*/ 198 h 624"/>
                      <a:gd name="T8" fmla="*/ 48 w 943"/>
                      <a:gd name="T9" fmla="*/ 624 h 624"/>
                      <a:gd name="T10" fmla="*/ 0 w 943"/>
                      <a:gd name="T11" fmla="*/ 624 h 624"/>
                      <a:gd name="T12" fmla="*/ 0 w 943"/>
                      <a:gd name="T13" fmla="*/ 198 h 624"/>
                      <a:gd name="T14" fmla="*/ 161 w 943"/>
                      <a:gd name="T15" fmla="*/ 38 h 624"/>
                      <a:gd name="T16" fmla="*/ 864 w 943"/>
                      <a:gd name="T17" fmla="*/ 38 h 624"/>
                      <a:gd name="T18" fmla="*/ 864 w 943"/>
                      <a:gd name="T19" fmla="*/ 0 h 624"/>
                      <a:gd name="T20" fmla="*/ 943 w 943"/>
                      <a:gd name="T21" fmla="*/ 62 h 624"/>
                      <a:gd name="T22" fmla="*/ 864 w 943"/>
                      <a:gd name="T23" fmla="*/ 125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3" h="624">
                        <a:moveTo>
                          <a:pt x="864" y="125"/>
                        </a:moveTo>
                        <a:cubicBezTo>
                          <a:pt x="864" y="86"/>
                          <a:pt x="864" y="86"/>
                          <a:pt x="864" y="86"/>
                        </a:cubicBezTo>
                        <a:cubicBezTo>
                          <a:pt x="161" y="86"/>
                          <a:pt x="161" y="86"/>
                          <a:pt x="161" y="86"/>
                        </a:cubicBezTo>
                        <a:cubicBezTo>
                          <a:pt x="99" y="86"/>
                          <a:pt x="48" y="137"/>
                          <a:pt x="48" y="198"/>
                        </a:cubicBezTo>
                        <a:cubicBezTo>
                          <a:pt x="48" y="624"/>
                          <a:pt x="48" y="624"/>
                          <a:pt x="48" y="624"/>
                        </a:cubicBezTo>
                        <a:cubicBezTo>
                          <a:pt x="0" y="624"/>
                          <a:pt x="0" y="624"/>
                          <a:pt x="0" y="624"/>
                        </a:cubicBezTo>
                        <a:cubicBezTo>
                          <a:pt x="0" y="198"/>
                          <a:pt x="0" y="198"/>
                          <a:pt x="0" y="198"/>
                        </a:cubicBezTo>
                        <a:cubicBezTo>
                          <a:pt x="0" y="110"/>
                          <a:pt x="72" y="38"/>
                          <a:pt x="161" y="38"/>
                        </a:cubicBezTo>
                        <a:cubicBezTo>
                          <a:pt x="864" y="38"/>
                          <a:pt x="864" y="38"/>
                          <a:pt x="864" y="38"/>
                        </a:cubicBezTo>
                        <a:cubicBezTo>
                          <a:pt x="864" y="0"/>
                          <a:pt x="864" y="0"/>
                          <a:pt x="864" y="0"/>
                        </a:cubicBezTo>
                        <a:cubicBezTo>
                          <a:pt x="943" y="62"/>
                          <a:pt x="943" y="62"/>
                          <a:pt x="943" y="62"/>
                        </a:cubicBezTo>
                        <a:lnTo>
                          <a:pt x="864" y="125"/>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pc="-30"/>
                  </a:p>
                </p:txBody>
              </p:sp>
              <p:sp>
                <p:nvSpPr>
                  <p:cNvPr id="5" name="Freeform 212"/>
                  <p:cNvSpPr>
                    <a:spLocks/>
                  </p:cNvSpPr>
                  <p:nvPr/>
                </p:nvSpPr>
                <p:spPr bwMode="auto">
                  <a:xfrm>
                    <a:off x="6635751" y="3889376"/>
                    <a:ext cx="2992438" cy="1978025"/>
                  </a:xfrm>
                  <a:custGeom>
                    <a:avLst/>
                    <a:gdLst>
                      <a:gd name="T0" fmla="*/ 943 w 943"/>
                      <a:gd name="T1" fmla="*/ 0 h 623"/>
                      <a:gd name="T2" fmla="*/ 943 w 943"/>
                      <a:gd name="T3" fmla="*/ 425 h 623"/>
                      <a:gd name="T4" fmla="*/ 782 w 943"/>
                      <a:gd name="T5" fmla="*/ 585 h 623"/>
                      <a:gd name="T6" fmla="*/ 79 w 943"/>
                      <a:gd name="T7" fmla="*/ 585 h 623"/>
                      <a:gd name="T8" fmla="*/ 79 w 943"/>
                      <a:gd name="T9" fmla="*/ 623 h 623"/>
                      <a:gd name="T10" fmla="*/ 0 w 943"/>
                      <a:gd name="T11" fmla="*/ 561 h 623"/>
                      <a:gd name="T12" fmla="*/ 79 w 943"/>
                      <a:gd name="T13" fmla="*/ 498 h 623"/>
                      <a:gd name="T14" fmla="*/ 79 w 943"/>
                      <a:gd name="T15" fmla="*/ 537 h 623"/>
                      <a:gd name="T16" fmla="*/ 782 w 943"/>
                      <a:gd name="T17" fmla="*/ 537 h 623"/>
                      <a:gd name="T18" fmla="*/ 895 w 943"/>
                      <a:gd name="T19" fmla="*/ 425 h 623"/>
                      <a:gd name="T20" fmla="*/ 895 w 943"/>
                      <a:gd name="T21" fmla="*/ 0 h 623"/>
                      <a:gd name="T22" fmla="*/ 943 w 943"/>
                      <a:gd name="T23"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3" h="623">
                        <a:moveTo>
                          <a:pt x="943" y="0"/>
                        </a:moveTo>
                        <a:cubicBezTo>
                          <a:pt x="943" y="425"/>
                          <a:pt x="943" y="425"/>
                          <a:pt x="943" y="425"/>
                        </a:cubicBezTo>
                        <a:cubicBezTo>
                          <a:pt x="943" y="513"/>
                          <a:pt x="871" y="585"/>
                          <a:pt x="782" y="585"/>
                        </a:cubicBezTo>
                        <a:cubicBezTo>
                          <a:pt x="79" y="585"/>
                          <a:pt x="79" y="585"/>
                          <a:pt x="79" y="585"/>
                        </a:cubicBezTo>
                        <a:cubicBezTo>
                          <a:pt x="79" y="623"/>
                          <a:pt x="79" y="623"/>
                          <a:pt x="79" y="623"/>
                        </a:cubicBezTo>
                        <a:cubicBezTo>
                          <a:pt x="0" y="561"/>
                          <a:pt x="0" y="561"/>
                          <a:pt x="0" y="561"/>
                        </a:cubicBezTo>
                        <a:cubicBezTo>
                          <a:pt x="79" y="498"/>
                          <a:pt x="79" y="498"/>
                          <a:pt x="79" y="498"/>
                        </a:cubicBezTo>
                        <a:cubicBezTo>
                          <a:pt x="79" y="537"/>
                          <a:pt x="79" y="537"/>
                          <a:pt x="79" y="537"/>
                        </a:cubicBezTo>
                        <a:cubicBezTo>
                          <a:pt x="782" y="537"/>
                          <a:pt x="782" y="537"/>
                          <a:pt x="782" y="537"/>
                        </a:cubicBezTo>
                        <a:cubicBezTo>
                          <a:pt x="844" y="537"/>
                          <a:pt x="895" y="487"/>
                          <a:pt x="895" y="425"/>
                        </a:cubicBezTo>
                        <a:cubicBezTo>
                          <a:pt x="895" y="0"/>
                          <a:pt x="895" y="0"/>
                          <a:pt x="895" y="0"/>
                        </a:cubicBezTo>
                        <a:lnTo>
                          <a:pt x="943"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pc="-30"/>
                  </a:p>
                </p:txBody>
              </p:sp>
              <p:sp>
                <p:nvSpPr>
                  <p:cNvPr id="6" name="Freeform 213"/>
                  <p:cNvSpPr>
                    <a:spLocks/>
                  </p:cNvSpPr>
                  <p:nvPr/>
                </p:nvSpPr>
                <p:spPr bwMode="auto">
                  <a:xfrm>
                    <a:off x="6096001" y="2028826"/>
                    <a:ext cx="3652838" cy="1317625"/>
                  </a:xfrm>
                  <a:custGeom>
                    <a:avLst/>
                    <a:gdLst>
                      <a:gd name="T0" fmla="*/ 1151 w 1151"/>
                      <a:gd name="T1" fmla="*/ 336 h 415"/>
                      <a:gd name="T2" fmla="*/ 1089 w 1151"/>
                      <a:gd name="T3" fmla="*/ 415 h 415"/>
                      <a:gd name="T4" fmla="*/ 1026 w 1151"/>
                      <a:gd name="T5" fmla="*/ 336 h 415"/>
                      <a:gd name="T6" fmla="*/ 1065 w 1151"/>
                      <a:gd name="T7" fmla="*/ 336 h 415"/>
                      <a:gd name="T8" fmla="*/ 1065 w 1151"/>
                      <a:gd name="T9" fmla="*/ 160 h 415"/>
                      <a:gd name="T10" fmla="*/ 952 w 1151"/>
                      <a:gd name="T11" fmla="*/ 48 h 415"/>
                      <a:gd name="T12" fmla="*/ 0 w 1151"/>
                      <a:gd name="T13" fmla="*/ 48 h 415"/>
                      <a:gd name="T14" fmla="*/ 0 w 1151"/>
                      <a:gd name="T15" fmla="*/ 0 h 415"/>
                      <a:gd name="T16" fmla="*/ 952 w 1151"/>
                      <a:gd name="T17" fmla="*/ 0 h 415"/>
                      <a:gd name="T18" fmla="*/ 1113 w 1151"/>
                      <a:gd name="T19" fmla="*/ 160 h 415"/>
                      <a:gd name="T20" fmla="*/ 1113 w 1151"/>
                      <a:gd name="T21" fmla="*/ 336 h 415"/>
                      <a:gd name="T22" fmla="*/ 1151 w 1151"/>
                      <a:gd name="T23" fmla="*/ 336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1" h="415">
                        <a:moveTo>
                          <a:pt x="1151" y="336"/>
                        </a:moveTo>
                        <a:cubicBezTo>
                          <a:pt x="1089" y="415"/>
                          <a:pt x="1089" y="415"/>
                          <a:pt x="1089" y="415"/>
                        </a:cubicBezTo>
                        <a:cubicBezTo>
                          <a:pt x="1026" y="336"/>
                          <a:pt x="1026" y="336"/>
                          <a:pt x="1026" y="336"/>
                        </a:cubicBezTo>
                        <a:cubicBezTo>
                          <a:pt x="1065" y="336"/>
                          <a:pt x="1065" y="336"/>
                          <a:pt x="1065" y="336"/>
                        </a:cubicBezTo>
                        <a:cubicBezTo>
                          <a:pt x="1065" y="160"/>
                          <a:pt x="1065" y="160"/>
                          <a:pt x="1065" y="160"/>
                        </a:cubicBezTo>
                        <a:cubicBezTo>
                          <a:pt x="1065" y="99"/>
                          <a:pt x="1014" y="48"/>
                          <a:pt x="952" y="48"/>
                        </a:cubicBezTo>
                        <a:cubicBezTo>
                          <a:pt x="0" y="48"/>
                          <a:pt x="0" y="48"/>
                          <a:pt x="0" y="48"/>
                        </a:cubicBezTo>
                        <a:cubicBezTo>
                          <a:pt x="0" y="0"/>
                          <a:pt x="0" y="0"/>
                          <a:pt x="0" y="0"/>
                        </a:cubicBezTo>
                        <a:cubicBezTo>
                          <a:pt x="952" y="0"/>
                          <a:pt x="952" y="0"/>
                          <a:pt x="952" y="0"/>
                        </a:cubicBezTo>
                        <a:cubicBezTo>
                          <a:pt x="1041" y="0"/>
                          <a:pt x="1113" y="72"/>
                          <a:pt x="1113" y="160"/>
                        </a:cubicBezTo>
                        <a:cubicBezTo>
                          <a:pt x="1113" y="336"/>
                          <a:pt x="1113" y="336"/>
                          <a:pt x="1113" y="336"/>
                        </a:cubicBezTo>
                        <a:lnTo>
                          <a:pt x="1151" y="33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pc="-30"/>
                  </a:p>
                </p:txBody>
              </p:sp>
              <p:sp>
                <p:nvSpPr>
                  <p:cNvPr id="7" name="Freeform 214"/>
                  <p:cNvSpPr>
                    <a:spLocks/>
                  </p:cNvSpPr>
                  <p:nvPr/>
                </p:nvSpPr>
                <p:spPr bwMode="auto">
                  <a:xfrm>
                    <a:off x="2443163" y="4429126"/>
                    <a:ext cx="3652838" cy="1317625"/>
                  </a:xfrm>
                  <a:custGeom>
                    <a:avLst/>
                    <a:gdLst>
                      <a:gd name="T0" fmla="*/ 1151 w 1151"/>
                      <a:gd name="T1" fmla="*/ 367 h 415"/>
                      <a:gd name="T2" fmla="*/ 1151 w 1151"/>
                      <a:gd name="T3" fmla="*/ 415 h 415"/>
                      <a:gd name="T4" fmla="*/ 199 w 1151"/>
                      <a:gd name="T5" fmla="*/ 415 h 415"/>
                      <a:gd name="T6" fmla="*/ 38 w 1151"/>
                      <a:gd name="T7" fmla="*/ 255 h 415"/>
                      <a:gd name="T8" fmla="*/ 38 w 1151"/>
                      <a:gd name="T9" fmla="*/ 79 h 415"/>
                      <a:gd name="T10" fmla="*/ 0 w 1151"/>
                      <a:gd name="T11" fmla="*/ 79 h 415"/>
                      <a:gd name="T12" fmla="*/ 62 w 1151"/>
                      <a:gd name="T13" fmla="*/ 0 h 415"/>
                      <a:gd name="T14" fmla="*/ 125 w 1151"/>
                      <a:gd name="T15" fmla="*/ 79 h 415"/>
                      <a:gd name="T16" fmla="*/ 86 w 1151"/>
                      <a:gd name="T17" fmla="*/ 79 h 415"/>
                      <a:gd name="T18" fmla="*/ 86 w 1151"/>
                      <a:gd name="T19" fmla="*/ 255 h 415"/>
                      <a:gd name="T20" fmla="*/ 199 w 1151"/>
                      <a:gd name="T21" fmla="*/ 367 h 415"/>
                      <a:gd name="T22" fmla="*/ 1151 w 1151"/>
                      <a:gd name="T23" fmla="*/ 36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1" h="415">
                        <a:moveTo>
                          <a:pt x="1151" y="367"/>
                        </a:moveTo>
                        <a:cubicBezTo>
                          <a:pt x="1151" y="415"/>
                          <a:pt x="1151" y="415"/>
                          <a:pt x="1151" y="415"/>
                        </a:cubicBezTo>
                        <a:cubicBezTo>
                          <a:pt x="199" y="415"/>
                          <a:pt x="199" y="415"/>
                          <a:pt x="199" y="415"/>
                        </a:cubicBezTo>
                        <a:cubicBezTo>
                          <a:pt x="110" y="415"/>
                          <a:pt x="38" y="343"/>
                          <a:pt x="38" y="255"/>
                        </a:cubicBezTo>
                        <a:cubicBezTo>
                          <a:pt x="38" y="79"/>
                          <a:pt x="38" y="79"/>
                          <a:pt x="38" y="79"/>
                        </a:cubicBezTo>
                        <a:cubicBezTo>
                          <a:pt x="0" y="79"/>
                          <a:pt x="0" y="79"/>
                          <a:pt x="0" y="79"/>
                        </a:cubicBezTo>
                        <a:cubicBezTo>
                          <a:pt x="62" y="0"/>
                          <a:pt x="62" y="0"/>
                          <a:pt x="62" y="0"/>
                        </a:cubicBezTo>
                        <a:cubicBezTo>
                          <a:pt x="125" y="79"/>
                          <a:pt x="125" y="79"/>
                          <a:pt x="125" y="79"/>
                        </a:cubicBezTo>
                        <a:cubicBezTo>
                          <a:pt x="86" y="79"/>
                          <a:pt x="86" y="79"/>
                          <a:pt x="86" y="79"/>
                        </a:cubicBezTo>
                        <a:cubicBezTo>
                          <a:pt x="86" y="255"/>
                          <a:pt x="86" y="255"/>
                          <a:pt x="86" y="255"/>
                        </a:cubicBezTo>
                        <a:cubicBezTo>
                          <a:pt x="86" y="317"/>
                          <a:pt x="137" y="367"/>
                          <a:pt x="199" y="367"/>
                        </a:cubicBezTo>
                        <a:lnTo>
                          <a:pt x="1151" y="36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pc="-30"/>
                  </a:p>
                </p:txBody>
              </p:sp>
              <p:sp>
                <p:nvSpPr>
                  <p:cNvPr id="8" name="Oval 215"/>
                  <p:cNvSpPr>
                    <a:spLocks noChangeArrowheads="1"/>
                  </p:cNvSpPr>
                  <p:nvPr/>
                </p:nvSpPr>
                <p:spPr bwMode="auto">
                  <a:xfrm>
                    <a:off x="2192339" y="3438526"/>
                    <a:ext cx="898525" cy="898525"/>
                  </a:xfrm>
                  <a:prstGeom prst="ellipse">
                    <a:avLst/>
                  </a:pr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spc="-30"/>
                  </a:p>
                </p:txBody>
              </p:sp>
              <p:sp>
                <p:nvSpPr>
                  <p:cNvPr id="9" name="Freeform 216"/>
                  <p:cNvSpPr>
                    <a:spLocks/>
                  </p:cNvSpPr>
                  <p:nvPr/>
                </p:nvSpPr>
                <p:spPr bwMode="auto">
                  <a:xfrm>
                    <a:off x="2173289" y="3419476"/>
                    <a:ext cx="936625" cy="936625"/>
                  </a:xfrm>
                  <a:custGeom>
                    <a:avLst/>
                    <a:gdLst>
                      <a:gd name="T0" fmla="*/ 289 w 295"/>
                      <a:gd name="T1" fmla="*/ 148 h 295"/>
                      <a:gd name="T2" fmla="*/ 283 w 295"/>
                      <a:gd name="T3" fmla="*/ 148 h 295"/>
                      <a:gd name="T4" fmla="*/ 243 w 295"/>
                      <a:gd name="T5" fmla="*/ 244 h 295"/>
                      <a:gd name="T6" fmla="*/ 147 w 295"/>
                      <a:gd name="T7" fmla="*/ 283 h 295"/>
                      <a:gd name="T8" fmla="*/ 52 w 295"/>
                      <a:gd name="T9" fmla="*/ 244 h 295"/>
                      <a:gd name="T10" fmla="*/ 12 w 295"/>
                      <a:gd name="T11" fmla="*/ 148 h 295"/>
                      <a:gd name="T12" fmla="*/ 52 w 295"/>
                      <a:gd name="T13" fmla="*/ 52 h 295"/>
                      <a:gd name="T14" fmla="*/ 147 w 295"/>
                      <a:gd name="T15" fmla="*/ 12 h 295"/>
                      <a:gd name="T16" fmla="*/ 243 w 295"/>
                      <a:gd name="T17" fmla="*/ 52 h 295"/>
                      <a:gd name="T18" fmla="*/ 283 w 295"/>
                      <a:gd name="T19" fmla="*/ 148 h 295"/>
                      <a:gd name="T20" fmla="*/ 289 w 295"/>
                      <a:gd name="T21" fmla="*/ 148 h 295"/>
                      <a:gd name="T22" fmla="*/ 295 w 295"/>
                      <a:gd name="T23" fmla="*/ 148 h 295"/>
                      <a:gd name="T24" fmla="*/ 147 w 295"/>
                      <a:gd name="T25" fmla="*/ 0 h 295"/>
                      <a:gd name="T26" fmla="*/ 0 w 295"/>
                      <a:gd name="T27" fmla="*/ 148 h 295"/>
                      <a:gd name="T28" fmla="*/ 147 w 295"/>
                      <a:gd name="T29" fmla="*/ 295 h 295"/>
                      <a:gd name="T30" fmla="*/ 295 w 295"/>
                      <a:gd name="T31" fmla="*/ 148 h 295"/>
                      <a:gd name="T32" fmla="*/ 289 w 295"/>
                      <a:gd name="T33" fmla="*/ 14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5" h="295">
                        <a:moveTo>
                          <a:pt x="289" y="148"/>
                        </a:moveTo>
                        <a:cubicBezTo>
                          <a:pt x="283" y="148"/>
                          <a:pt x="283" y="148"/>
                          <a:pt x="283" y="148"/>
                        </a:cubicBezTo>
                        <a:cubicBezTo>
                          <a:pt x="283" y="185"/>
                          <a:pt x="268" y="219"/>
                          <a:pt x="243" y="244"/>
                        </a:cubicBezTo>
                        <a:cubicBezTo>
                          <a:pt x="219" y="268"/>
                          <a:pt x="185" y="283"/>
                          <a:pt x="147" y="283"/>
                        </a:cubicBezTo>
                        <a:cubicBezTo>
                          <a:pt x="110" y="283"/>
                          <a:pt x="76" y="268"/>
                          <a:pt x="52" y="244"/>
                        </a:cubicBezTo>
                        <a:cubicBezTo>
                          <a:pt x="27" y="219"/>
                          <a:pt x="12" y="185"/>
                          <a:pt x="12" y="148"/>
                        </a:cubicBezTo>
                        <a:cubicBezTo>
                          <a:pt x="12" y="110"/>
                          <a:pt x="27" y="76"/>
                          <a:pt x="52" y="52"/>
                        </a:cubicBezTo>
                        <a:cubicBezTo>
                          <a:pt x="76" y="27"/>
                          <a:pt x="110" y="12"/>
                          <a:pt x="147" y="12"/>
                        </a:cubicBezTo>
                        <a:cubicBezTo>
                          <a:pt x="185" y="12"/>
                          <a:pt x="219" y="27"/>
                          <a:pt x="243" y="52"/>
                        </a:cubicBezTo>
                        <a:cubicBezTo>
                          <a:pt x="268" y="76"/>
                          <a:pt x="283" y="110"/>
                          <a:pt x="283" y="148"/>
                        </a:cubicBezTo>
                        <a:cubicBezTo>
                          <a:pt x="289" y="148"/>
                          <a:pt x="289" y="148"/>
                          <a:pt x="289" y="148"/>
                        </a:cubicBezTo>
                        <a:cubicBezTo>
                          <a:pt x="295" y="148"/>
                          <a:pt x="295" y="148"/>
                          <a:pt x="295" y="148"/>
                        </a:cubicBezTo>
                        <a:cubicBezTo>
                          <a:pt x="295" y="66"/>
                          <a:pt x="229" y="0"/>
                          <a:pt x="147" y="0"/>
                        </a:cubicBezTo>
                        <a:cubicBezTo>
                          <a:pt x="66" y="0"/>
                          <a:pt x="0" y="66"/>
                          <a:pt x="0" y="148"/>
                        </a:cubicBezTo>
                        <a:cubicBezTo>
                          <a:pt x="0" y="229"/>
                          <a:pt x="66" y="295"/>
                          <a:pt x="147" y="295"/>
                        </a:cubicBezTo>
                        <a:cubicBezTo>
                          <a:pt x="229" y="295"/>
                          <a:pt x="295" y="229"/>
                          <a:pt x="295" y="148"/>
                        </a:cubicBezTo>
                        <a:lnTo>
                          <a:pt x="289" y="148"/>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pc="-30"/>
                  </a:p>
                </p:txBody>
              </p:sp>
              <p:sp>
                <p:nvSpPr>
                  <p:cNvPr id="10" name="Oval 217"/>
                  <p:cNvSpPr>
                    <a:spLocks noChangeArrowheads="1"/>
                  </p:cNvSpPr>
                  <p:nvPr/>
                </p:nvSpPr>
                <p:spPr bwMode="auto">
                  <a:xfrm>
                    <a:off x="9101139" y="3438526"/>
                    <a:ext cx="898525" cy="8985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30"/>
                  </a:p>
                </p:txBody>
              </p:sp>
              <p:sp>
                <p:nvSpPr>
                  <p:cNvPr id="11" name="Freeform 218"/>
                  <p:cNvSpPr>
                    <a:spLocks/>
                  </p:cNvSpPr>
                  <p:nvPr/>
                </p:nvSpPr>
                <p:spPr bwMode="auto">
                  <a:xfrm>
                    <a:off x="9082089" y="3419476"/>
                    <a:ext cx="936625" cy="936625"/>
                  </a:xfrm>
                  <a:custGeom>
                    <a:avLst/>
                    <a:gdLst>
                      <a:gd name="T0" fmla="*/ 289 w 295"/>
                      <a:gd name="T1" fmla="*/ 148 h 295"/>
                      <a:gd name="T2" fmla="*/ 283 w 295"/>
                      <a:gd name="T3" fmla="*/ 148 h 295"/>
                      <a:gd name="T4" fmla="*/ 243 w 295"/>
                      <a:gd name="T5" fmla="*/ 244 h 295"/>
                      <a:gd name="T6" fmla="*/ 148 w 295"/>
                      <a:gd name="T7" fmla="*/ 283 h 295"/>
                      <a:gd name="T8" fmla="*/ 52 w 295"/>
                      <a:gd name="T9" fmla="*/ 244 h 295"/>
                      <a:gd name="T10" fmla="*/ 12 w 295"/>
                      <a:gd name="T11" fmla="*/ 148 h 295"/>
                      <a:gd name="T12" fmla="*/ 52 w 295"/>
                      <a:gd name="T13" fmla="*/ 52 h 295"/>
                      <a:gd name="T14" fmla="*/ 148 w 295"/>
                      <a:gd name="T15" fmla="*/ 12 h 295"/>
                      <a:gd name="T16" fmla="*/ 243 w 295"/>
                      <a:gd name="T17" fmla="*/ 52 h 295"/>
                      <a:gd name="T18" fmla="*/ 283 w 295"/>
                      <a:gd name="T19" fmla="*/ 148 h 295"/>
                      <a:gd name="T20" fmla="*/ 289 w 295"/>
                      <a:gd name="T21" fmla="*/ 148 h 295"/>
                      <a:gd name="T22" fmla="*/ 295 w 295"/>
                      <a:gd name="T23" fmla="*/ 148 h 295"/>
                      <a:gd name="T24" fmla="*/ 148 w 295"/>
                      <a:gd name="T25" fmla="*/ 0 h 295"/>
                      <a:gd name="T26" fmla="*/ 0 w 295"/>
                      <a:gd name="T27" fmla="*/ 148 h 295"/>
                      <a:gd name="T28" fmla="*/ 148 w 295"/>
                      <a:gd name="T29" fmla="*/ 295 h 295"/>
                      <a:gd name="T30" fmla="*/ 295 w 295"/>
                      <a:gd name="T31" fmla="*/ 148 h 295"/>
                      <a:gd name="T32" fmla="*/ 289 w 295"/>
                      <a:gd name="T33" fmla="*/ 14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5" h="295">
                        <a:moveTo>
                          <a:pt x="289" y="148"/>
                        </a:moveTo>
                        <a:cubicBezTo>
                          <a:pt x="283" y="148"/>
                          <a:pt x="283" y="148"/>
                          <a:pt x="283" y="148"/>
                        </a:cubicBezTo>
                        <a:cubicBezTo>
                          <a:pt x="283" y="185"/>
                          <a:pt x="268" y="219"/>
                          <a:pt x="243" y="244"/>
                        </a:cubicBezTo>
                        <a:cubicBezTo>
                          <a:pt x="219" y="268"/>
                          <a:pt x="185" y="283"/>
                          <a:pt x="148" y="283"/>
                        </a:cubicBezTo>
                        <a:cubicBezTo>
                          <a:pt x="110" y="283"/>
                          <a:pt x="76" y="268"/>
                          <a:pt x="52" y="244"/>
                        </a:cubicBezTo>
                        <a:cubicBezTo>
                          <a:pt x="27" y="219"/>
                          <a:pt x="12" y="185"/>
                          <a:pt x="12" y="148"/>
                        </a:cubicBezTo>
                        <a:cubicBezTo>
                          <a:pt x="12" y="110"/>
                          <a:pt x="27" y="76"/>
                          <a:pt x="52" y="52"/>
                        </a:cubicBezTo>
                        <a:cubicBezTo>
                          <a:pt x="76" y="27"/>
                          <a:pt x="110" y="12"/>
                          <a:pt x="148" y="12"/>
                        </a:cubicBezTo>
                        <a:cubicBezTo>
                          <a:pt x="185" y="12"/>
                          <a:pt x="219" y="27"/>
                          <a:pt x="243" y="52"/>
                        </a:cubicBezTo>
                        <a:cubicBezTo>
                          <a:pt x="268" y="76"/>
                          <a:pt x="283" y="110"/>
                          <a:pt x="283" y="148"/>
                        </a:cubicBezTo>
                        <a:cubicBezTo>
                          <a:pt x="289" y="148"/>
                          <a:pt x="289" y="148"/>
                          <a:pt x="289" y="148"/>
                        </a:cubicBezTo>
                        <a:cubicBezTo>
                          <a:pt x="295" y="148"/>
                          <a:pt x="295" y="148"/>
                          <a:pt x="295" y="148"/>
                        </a:cubicBezTo>
                        <a:cubicBezTo>
                          <a:pt x="295" y="66"/>
                          <a:pt x="229" y="0"/>
                          <a:pt x="148" y="0"/>
                        </a:cubicBezTo>
                        <a:cubicBezTo>
                          <a:pt x="66" y="0"/>
                          <a:pt x="0" y="66"/>
                          <a:pt x="0" y="148"/>
                        </a:cubicBezTo>
                        <a:cubicBezTo>
                          <a:pt x="0" y="229"/>
                          <a:pt x="66" y="295"/>
                          <a:pt x="148" y="295"/>
                        </a:cubicBezTo>
                        <a:cubicBezTo>
                          <a:pt x="229" y="295"/>
                          <a:pt x="295" y="229"/>
                          <a:pt x="295" y="148"/>
                        </a:cubicBezTo>
                        <a:lnTo>
                          <a:pt x="289" y="14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pc="-30"/>
                  </a:p>
                </p:txBody>
              </p:sp>
              <p:sp>
                <p:nvSpPr>
                  <p:cNvPr id="12" name="Oval 219"/>
                  <p:cNvSpPr>
                    <a:spLocks noChangeArrowheads="1"/>
                  </p:cNvSpPr>
                  <p:nvPr/>
                </p:nvSpPr>
                <p:spPr bwMode="auto">
                  <a:xfrm>
                    <a:off x="5645151" y="1657351"/>
                    <a:ext cx="901700" cy="898525"/>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pc="-30"/>
                  </a:p>
                </p:txBody>
              </p:sp>
              <p:sp>
                <p:nvSpPr>
                  <p:cNvPr id="13" name="Freeform 220"/>
                  <p:cNvSpPr>
                    <a:spLocks/>
                  </p:cNvSpPr>
                  <p:nvPr/>
                </p:nvSpPr>
                <p:spPr bwMode="auto">
                  <a:xfrm>
                    <a:off x="5626101" y="1638301"/>
                    <a:ext cx="939800" cy="936625"/>
                  </a:xfrm>
                  <a:custGeom>
                    <a:avLst/>
                    <a:gdLst>
                      <a:gd name="T0" fmla="*/ 290 w 296"/>
                      <a:gd name="T1" fmla="*/ 147 h 295"/>
                      <a:gd name="T2" fmla="*/ 284 w 296"/>
                      <a:gd name="T3" fmla="*/ 147 h 295"/>
                      <a:gd name="T4" fmla="*/ 244 w 296"/>
                      <a:gd name="T5" fmla="*/ 243 h 295"/>
                      <a:gd name="T6" fmla="*/ 148 w 296"/>
                      <a:gd name="T7" fmla="*/ 283 h 295"/>
                      <a:gd name="T8" fmla="*/ 52 w 296"/>
                      <a:gd name="T9" fmla="*/ 243 h 295"/>
                      <a:gd name="T10" fmla="*/ 12 w 296"/>
                      <a:gd name="T11" fmla="*/ 147 h 295"/>
                      <a:gd name="T12" fmla="*/ 52 w 296"/>
                      <a:gd name="T13" fmla="*/ 51 h 295"/>
                      <a:gd name="T14" fmla="*/ 148 w 296"/>
                      <a:gd name="T15" fmla="*/ 12 h 295"/>
                      <a:gd name="T16" fmla="*/ 244 w 296"/>
                      <a:gd name="T17" fmla="*/ 51 h 295"/>
                      <a:gd name="T18" fmla="*/ 284 w 296"/>
                      <a:gd name="T19" fmla="*/ 147 h 295"/>
                      <a:gd name="T20" fmla="*/ 290 w 296"/>
                      <a:gd name="T21" fmla="*/ 147 h 295"/>
                      <a:gd name="T22" fmla="*/ 296 w 296"/>
                      <a:gd name="T23" fmla="*/ 147 h 295"/>
                      <a:gd name="T24" fmla="*/ 148 w 296"/>
                      <a:gd name="T25" fmla="*/ 0 h 295"/>
                      <a:gd name="T26" fmla="*/ 0 w 296"/>
                      <a:gd name="T27" fmla="*/ 147 h 295"/>
                      <a:gd name="T28" fmla="*/ 148 w 296"/>
                      <a:gd name="T29" fmla="*/ 295 h 295"/>
                      <a:gd name="T30" fmla="*/ 296 w 296"/>
                      <a:gd name="T31" fmla="*/ 147 h 295"/>
                      <a:gd name="T32" fmla="*/ 290 w 296"/>
                      <a:gd name="T33" fmla="*/ 14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6" h="295">
                        <a:moveTo>
                          <a:pt x="290" y="147"/>
                        </a:moveTo>
                        <a:cubicBezTo>
                          <a:pt x="284" y="147"/>
                          <a:pt x="284" y="147"/>
                          <a:pt x="284" y="147"/>
                        </a:cubicBezTo>
                        <a:cubicBezTo>
                          <a:pt x="284" y="185"/>
                          <a:pt x="269" y="219"/>
                          <a:pt x="244" y="243"/>
                        </a:cubicBezTo>
                        <a:cubicBezTo>
                          <a:pt x="219" y="268"/>
                          <a:pt x="186" y="283"/>
                          <a:pt x="148" y="283"/>
                        </a:cubicBezTo>
                        <a:cubicBezTo>
                          <a:pt x="110" y="283"/>
                          <a:pt x="77" y="268"/>
                          <a:pt x="52" y="243"/>
                        </a:cubicBezTo>
                        <a:cubicBezTo>
                          <a:pt x="27" y="219"/>
                          <a:pt x="12" y="185"/>
                          <a:pt x="12" y="147"/>
                        </a:cubicBezTo>
                        <a:cubicBezTo>
                          <a:pt x="12" y="110"/>
                          <a:pt x="27" y="76"/>
                          <a:pt x="52" y="51"/>
                        </a:cubicBezTo>
                        <a:cubicBezTo>
                          <a:pt x="77" y="27"/>
                          <a:pt x="110" y="12"/>
                          <a:pt x="148" y="12"/>
                        </a:cubicBezTo>
                        <a:cubicBezTo>
                          <a:pt x="186" y="12"/>
                          <a:pt x="219" y="27"/>
                          <a:pt x="244" y="51"/>
                        </a:cubicBezTo>
                        <a:cubicBezTo>
                          <a:pt x="269" y="76"/>
                          <a:pt x="284" y="110"/>
                          <a:pt x="284" y="147"/>
                        </a:cubicBezTo>
                        <a:cubicBezTo>
                          <a:pt x="290" y="147"/>
                          <a:pt x="290" y="147"/>
                          <a:pt x="290" y="147"/>
                        </a:cubicBezTo>
                        <a:cubicBezTo>
                          <a:pt x="296" y="147"/>
                          <a:pt x="296" y="147"/>
                          <a:pt x="296" y="147"/>
                        </a:cubicBezTo>
                        <a:cubicBezTo>
                          <a:pt x="296" y="66"/>
                          <a:pt x="230" y="0"/>
                          <a:pt x="148" y="0"/>
                        </a:cubicBezTo>
                        <a:cubicBezTo>
                          <a:pt x="66" y="0"/>
                          <a:pt x="0" y="66"/>
                          <a:pt x="0" y="147"/>
                        </a:cubicBezTo>
                        <a:cubicBezTo>
                          <a:pt x="0" y="229"/>
                          <a:pt x="66" y="295"/>
                          <a:pt x="148" y="295"/>
                        </a:cubicBezTo>
                        <a:cubicBezTo>
                          <a:pt x="230" y="295"/>
                          <a:pt x="296" y="229"/>
                          <a:pt x="296" y="147"/>
                        </a:cubicBezTo>
                        <a:lnTo>
                          <a:pt x="290" y="14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pc="-30"/>
                  </a:p>
                </p:txBody>
              </p:sp>
              <p:sp>
                <p:nvSpPr>
                  <p:cNvPr id="14" name="Oval 221"/>
                  <p:cNvSpPr>
                    <a:spLocks noChangeArrowheads="1"/>
                  </p:cNvSpPr>
                  <p:nvPr/>
                </p:nvSpPr>
                <p:spPr bwMode="auto">
                  <a:xfrm>
                    <a:off x="5645151" y="5219700"/>
                    <a:ext cx="901700" cy="901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pc="-30"/>
                  </a:p>
                </p:txBody>
              </p:sp>
              <p:sp>
                <p:nvSpPr>
                  <p:cNvPr id="15" name="Freeform 222"/>
                  <p:cNvSpPr>
                    <a:spLocks/>
                  </p:cNvSpPr>
                  <p:nvPr/>
                </p:nvSpPr>
                <p:spPr bwMode="auto">
                  <a:xfrm>
                    <a:off x="5626101" y="5200650"/>
                    <a:ext cx="939800" cy="939800"/>
                  </a:xfrm>
                  <a:custGeom>
                    <a:avLst/>
                    <a:gdLst>
                      <a:gd name="T0" fmla="*/ 290 w 296"/>
                      <a:gd name="T1" fmla="*/ 148 h 296"/>
                      <a:gd name="T2" fmla="*/ 284 w 296"/>
                      <a:gd name="T3" fmla="*/ 148 h 296"/>
                      <a:gd name="T4" fmla="*/ 244 w 296"/>
                      <a:gd name="T5" fmla="*/ 244 h 296"/>
                      <a:gd name="T6" fmla="*/ 148 w 296"/>
                      <a:gd name="T7" fmla="*/ 284 h 296"/>
                      <a:gd name="T8" fmla="*/ 52 w 296"/>
                      <a:gd name="T9" fmla="*/ 244 h 296"/>
                      <a:gd name="T10" fmla="*/ 12 w 296"/>
                      <a:gd name="T11" fmla="*/ 148 h 296"/>
                      <a:gd name="T12" fmla="*/ 52 w 296"/>
                      <a:gd name="T13" fmla="*/ 52 h 296"/>
                      <a:gd name="T14" fmla="*/ 148 w 296"/>
                      <a:gd name="T15" fmla="*/ 12 h 296"/>
                      <a:gd name="T16" fmla="*/ 244 w 296"/>
                      <a:gd name="T17" fmla="*/ 52 h 296"/>
                      <a:gd name="T18" fmla="*/ 284 w 296"/>
                      <a:gd name="T19" fmla="*/ 148 h 296"/>
                      <a:gd name="T20" fmla="*/ 290 w 296"/>
                      <a:gd name="T21" fmla="*/ 148 h 296"/>
                      <a:gd name="T22" fmla="*/ 296 w 296"/>
                      <a:gd name="T23" fmla="*/ 148 h 296"/>
                      <a:gd name="T24" fmla="*/ 148 w 296"/>
                      <a:gd name="T25" fmla="*/ 0 h 296"/>
                      <a:gd name="T26" fmla="*/ 0 w 296"/>
                      <a:gd name="T27" fmla="*/ 148 h 296"/>
                      <a:gd name="T28" fmla="*/ 148 w 296"/>
                      <a:gd name="T29" fmla="*/ 296 h 296"/>
                      <a:gd name="T30" fmla="*/ 296 w 296"/>
                      <a:gd name="T31" fmla="*/ 148 h 296"/>
                      <a:gd name="T32" fmla="*/ 290 w 296"/>
                      <a:gd name="T33" fmla="*/ 14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6" h="296">
                        <a:moveTo>
                          <a:pt x="290" y="148"/>
                        </a:moveTo>
                        <a:cubicBezTo>
                          <a:pt x="284" y="148"/>
                          <a:pt x="284" y="148"/>
                          <a:pt x="284" y="148"/>
                        </a:cubicBezTo>
                        <a:cubicBezTo>
                          <a:pt x="284" y="185"/>
                          <a:pt x="269" y="219"/>
                          <a:pt x="244" y="244"/>
                        </a:cubicBezTo>
                        <a:cubicBezTo>
                          <a:pt x="219" y="268"/>
                          <a:pt x="186" y="284"/>
                          <a:pt x="148" y="284"/>
                        </a:cubicBezTo>
                        <a:cubicBezTo>
                          <a:pt x="110" y="284"/>
                          <a:pt x="77" y="268"/>
                          <a:pt x="52" y="244"/>
                        </a:cubicBezTo>
                        <a:cubicBezTo>
                          <a:pt x="27" y="219"/>
                          <a:pt x="12" y="185"/>
                          <a:pt x="12" y="148"/>
                        </a:cubicBezTo>
                        <a:cubicBezTo>
                          <a:pt x="12" y="110"/>
                          <a:pt x="27" y="76"/>
                          <a:pt x="52" y="52"/>
                        </a:cubicBezTo>
                        <a:cubicBezTo>
                          <a:pt x="77" y="27"/>
                          <a:pt x="110" y="12"/>
                          <a:pt x="148" y="12"/>
                        </a:cubicBezTo>
                        <a:cubicBezTo>
                          <a:pt x="186" y="12"/>
                          <a:pt x="219" y="27"/>
                          <a:pt x="244" y="52"/>
                        </a:cubicBezTo>
                        <a:cubicBezTo>
                          <a:pt x="269" y="76"/>
                          <a:pt x="284" y="110"/>
                          <a:pt x="284" y="148"/>
                        </a:cubicBezTo>
                        <a:cubicBezTo>
                          <a:pt x="290" y="148"/>
                          <a:pt x="290" y="148"/>
                          <a:pt x="290" y="148"/>
                        </a:cubicBezTo>
                        <a:cubicBezTo>
                          <a:pt x="296" y="148"/>
                          <a:pt x="296" y="148"/>
                          <a:pt x="296" y="148"/>
                        </a:cubicBezTo>
                        <a:cubicBezTo>
                          <a:pt x="296" y="66"/>
                          <a:pt x="230" y="0"/>
                          <a:pt x="148" y="0"/>
                        </a:cubicBezTo>
                        <a:cubicBezTo>
                          <a:pt x="66" y="0"/>
                          <a:pt x="0" y="66"/>
                          <a:pt x="0" y="148"/>
                        </a:cubicBezTo>
                        <a:cubicBezTo>
                          <a:pt x="0" y="229"/>
                          <a:pt x="66" y="296"/>
                          <a:pt x="148" y="296"/>
                        </a:cubicBezTo>
                        <a:cubicBezTo>
                          <a:pt x="230" y="296"/>
                          <a:pt x="296" y="229"/>
                          <a:pt x="296" y="148"/>
                        </a:cubicBezTo>
                        <a:lnTo>
                          <a:pt x="290" y="14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pc="-30"/>
                  </a:p>
                </p:txBody>
              </p:sp>
              <p:sp>
                <p:nvSpPr>
                  <p:cNvPr id="18" name="Freeform 225"/>
                  <p:cNvSpPr>
                    <a:spLocks noEditPoints="1"/>
                  </p:cNvSpPr>
                  <p:nvPr/>
                </p:nvSpPr>
                <p:spPr bwMode="auto">
                  <a:xfrm>
                    <a:off x="9322382" y="3683000"/>
                    <a:ext cx="482600" cy="409575"/>
                  </a:xfrm>
                  <a:custGeom>
                    <a:avLst/>
                    <a:gdLst>
                      <a:gd name="T0" fmla="*/ 6 w 152"/>
                      <a:gd name="T1" fmla="*/ 123 h 129"/>
                      <a:gd name="T2" fmla="*/ 12 w 152"/>
                      <a:gd name="T3" fmla="*/ 129 h 129"/>
                      <a:gd name="T4" fmla="*/ 40 w 152"/>
                      <a:gd name="T5" fmla="*/ 129 h 129"/>
                      <a:gd name="T6" fmla="*/ 40 w 152"/>
                      <a:gd name="T7" fmla="*/ 70 h 129"/>
                      <a:gd name="T8" fmla="*/ 6 w 152"/>
                      <a:gd name="T9" fmla="*/ 104 h 129"/>
                      <a:gd name="T10" fmla="*/ 6 w 152"/>
                      <a:gd name="T11" fmla="*/ 123 h 129"/>
                      <a:gd name="T12" fmla="*/ 54 w 152"/>
                      <a:gd name="T13" fmla="*/ 84 h 129"/>
                      <a:gd name="T14" fmla="*/ 54 w 152"/>
                      <a:gd name="T15" fmla="*/ 129 h 129"/>
                      <a:gd name="T16" fmla="*/ 88 w 152"/>
                      <a:gd name="T17" fmla="*/ 129 h 129"/>
                      <a:gd name="T18" fmla="*/ 88 w 152"/>
                      <a:gd name="T19" fmla="*/ 88 h 129"/>
                      <a:gd name="T20" fmla="*/ 73 w 152"/>
                      <a:gd name="T21" fmla="*/ 103 h 129"/>
                      <a:gd name="T22" fmla="*/ 54 w 152"/>
                      <a:gd name="T23" fmla="*/ 84 h 129"/>
                      <a:gd name="T24" fmla="*/ 101 w 152"/>
                      <a:gd name="T25" fmla="*/ 75 h 129"/>
                      <a:gd name="T26" fmla="*/ 101 w 152"/>
                      <a:gd name="T27" fmla="*/ 129 h 129"/>
                      <a:gd name="T28" fmla="*/ 129 w 152"/>
                      <a:gd name="T29" fmla="*/ 129 h 129"/>
                      <a:gd name="T30" fmla="*/ 135 w 152"/>
                      <a:gd name="T31" fmla="*/ 123 h 129"/>
                      <a:gd name="T32" fmla="*/ 135 w 152"/>
                      <a:gd name="T33" fmla="*/ 41 h 129"/>
                      <a:gd name="T34" fmla="*/ 106 w 152"/>
                      <a:gd name="T35" fmla="*/ 70 h 129"/>
                      <a:gd name="T36" fmla="*/ 101 w 152"/>
                      <a:gd name="T37" fmla="*/ 75 h 129"/>
                      <a:gd name="T38" fmla="*/ 121 w 152"/>
                      <a:gd name="T39" fmla="*/ 3 h 129"/>
                      <a:gd name="T40" fmla="*/ 116 w 152"/>
                      <a:gd name="T41" fmla="*/ 9 h 129"/>
                      <a:gd name="T42" fmla="*/ 122 w 152"/>
                      <a:gd name="T43" fmla="*/ 15 h 129"/>
                      <a:gd name="T44" fmla="*/ 129 w 152"/>
                      <a:gd name="T45" fmla="*/ 14 h 129"/>
                      <a:gd name="T46" fmla="*/ 73 w 152"/>
                      <a:gd name="T47" fmla="*/ 70 h 129"/>
                      <a:gd name="T48" fmla="*/ 40 w 152"/>
                      <a:gd name="T49" fmla="*/ 37 h 129"/>
                      <a:gd name="T50" fmla="*/ 2 w 152"/>
                      <a:gd name="T51" fmla="*/ 75 h 129"/>
                      <a:gd name="T52" fmla="*/ 2 w 152"/>
                      <a:gd name="T53" fmla="*/ 84 h 129"/>
                      <a:gd name="T54" fmla="*/ 11 w 152"/>
                      <a:gd name="T55" fmla="*/ 84 h 129"/>
                      <a:gd name="T56" fmla="*/ 40 w 152"/>
                      <a:gd name="T57" fmla="*/ 54 h 129"/>
                      <a:gd name="T58" fmla="*/ 73 w 152"/>
                      <a:gd name="T59" fmla="*/ 87 h 129"/>
                      <a:gd name="T60" fmla="*/ 137 w 152"/>
                      <a:gd name="T61" fmla="*/ 23 h 129"/>
                      <a:gd name="T62" fmla="*/ 137 w 152"/>
                      <a:gd name="T63" fmla="*/ 29 h 129"/>
                      <a:gd name="T64" fmla="*/ 142 w 152"/>
                      <a:gd name="T65" fmla="*/ 36 h 129"/>
                      <a:gd name="T66" fmla="*/ 143 w 152"/>
                      <a:gd name="T67" fmla="*/ 36 h 129"/>
                      <a:gd name="T68" fmla="*/ 149 w 152"/>
                      <a:gd name="T69" fmla="*/ 30 h 129"/>
                      <a:gd name="T70" fmla="*/ 152 w 152"/>
                      <a:gd name="T71" fmla="*/ 0 h 129"/>
                      <a:gd name="T72" fmla="*/ 121 w 152"/>
                      <a:gd name="T73"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2" h="129">
                        <a:moveTo>
                          <a:pt x="6" y="123"/>
                        </a:moveTo>
                        <a:cubicBezTo>
                          <a:pt x="6" y="126"/>
                          <a:pt x="9" y="129"/>
                          <a:pt x="12" y="129"/>
                        </a:cubicBezTo>
                        <a:cubicBezTo>
                          <a:pt x="40" y="129"/>
                          <a:pt x="40" y="129"/>
                          <a:pt x="40" y="129"/>
                        </a:cubicBezTo>
                        <a:cubicBezTo>
                          <a:pt x="40" y="70"/>
                          <a:pt x="40" y="70"/>
                          <a:pt x="40" y="70"/>
                        </a:cubicBezTo>
                        <a:cubicBezTo>
                          <a:pt x="6" y="104"/>
                          <a:pt x="6" y="104"/>
                          <a:pt x="6" y="104"/>
                        </a:cubicBezTo>
                        <a:lnTo>
                          <a:pt x="6" y="123"/>
                        </a:lnTo>
                        <a:close/>
                        <a:moveTo>
                          <a:pt x="54" y="84"/>
                        </a:moveTo>
                        <a:cubicBezTo>
                          <a:pt x="54" y="129"/>
                          <a:pt x="54" y="129"/>
                          <a:pt x="54" y="129"/>
                        </a:cubicBezTo>
                        <a:cubicBezTo>
                          <a:pt x="88" y="129"/>
                          <a:pt x="88" y="129"/>
                          <a:pt x="88" y="129"/>
                        </a:cubicBezTo>
                        <a:cubicBezTo>
                          <a:pt x="88" y="88"/>
                          <a:pt x="88" y="88"/>
                          <a:pt x="88" y="88"/>
                        </a:cubicBezTo>
                        <a:cubicBezTo>
                          <a:pt x="73" y="103"/>
                          <a:pt x="73" y="103"/>
                          <a:pt x="73" y="103"/>
                        </a:cubicBezTo>
                        <a:lnTo>
                          <a:pt x="54" y="84"/>
                        </a:lnTo>
                        <a:close/>
                        <a:moveTo>
                          <a:pt x="101" y="75"/>
                        </a:moveTo>
                        <a:cubicBezTo>
                          <a:pt x="101" y="129"/>
                          <a:pt x="101" y="129"/>
                          <a:pt x="101" y="129"/>
                        </a:cubicBezTo>
                        <a:cubicBezTo>
                          <a:pt x="129" y="129"/>
                          <a:pt x="129" y="129"/>
                          <a:pt x="129" y="129"/>
                        </a:cubicBezTo>
                        <a:cubicBezTo>
                          <a:pt x="132" y="129"/>
                          <a:pt x="135" y="126"/>
                          <a:pt x="135" y="123"/>
                        </a:cubicBezTo>
                        <a:cubicBezTo>
                          <a:pt x="135" y="41"/>
                          <a:pt x="135" y="41"/>
                          <a:pt x="135" y="41"/>
                        </a:cubicBezTo>
                        <a:cubicBezTo>
                          <a:pt x="106" y="70"/>
                          <a:pt x="106" y="70"/>
                          <a:pt x="106" y="70"/>
                        </a:cubicBezTo>
                        <a:lnTo>
                          <a:pt x="101" y="75"/>
                        </a:lnTo>
                        <a:close/>
                        <a:moveTo>
                          <a:pt x="121" y="3"/>
                        </a:moveTo>
                        <a:cubicBezTo>
                          <a:pt x="118" y="3"/>
                          <a:pt x="116" y="6"/>
                          <a:pt x="116" y="9"/>
                        </a:cubicBezTo>
                        <a:cubicBezTo>
                          <a:pt x="116" y="13"/>
                          <a:pt x="119" y="15"/>
                          <a:pt x="122" y="15"/>
                        </a:cubicBezTo>
                        <a:cubicBezTo>
                          <a:pt x="129" y="14"/>
                          <a:pt x="129" y="14"/>
                          <a:pt x="129" y="14"/>
                        </a:cubicBezTo>
                        <a:cubicBezTo>
                          <a:pt x="73" y="70"/>
                          <a:pt x="73" y="70"/>
                          <a:pt x="73" y="70"/>
                        </a:cubicBezTo>
                        <a:cubicBezTo>
                          <a:pt x="40" y="37"/>
                          <a:pt x="40" y="37"/>
                          <a:pt x="40" y="37"/>
                        </a:cubicBezTo>
                        <a:cubicBezTo>
                          <a:pt x="2" y="75"/>
                          <a:pt x="2" y="75"/>
                          <a:pt x="2" y="75"/>
                        </a:cubicBezTo>
                        <a:cubicBezTo>
                          <a:pt x="0" y="78"/>
                          <a:pt x="0" y="82"/>
                          <a:pt x="2" y="84"/>
                        </a:cubicBezTo>
                        <a:cubicBezTo>
                          <a:pt x="5" y="86"/>
                          <a:pt x="8" y="86"/>
                          <a:pt x="11" y="84"/>
                        </a:cubicBezTo>
                        <a:cubicBezTo>
                          <a:pt x="40" y="54"/>
                          <a:pt x="40" y="54"/>
                          <a:pt x="40" y="54"/>
                        </a:cubicBezTo>
                        <a:cubicBezTo>
                          <a:pt x="73" y="87"/>
                          <a:pt x="73" y="87"/>
                          <a:pt x="73" y="87"/>
                        </a:cubicBezTo>
                        <a:cubicBezTo>
                          <a:pt x="137" y="23"/>
                          <a:pt x="137" y="23"/>
                          <a:pt x="137" y="23"/>
                        </a:cubicBezTo>
                        <a:cubicBezTo>
                          <a:pt x="137" y="29"/>
                          <a:pt x="137" y="29"/>
                          <a:pt x="137" y="29"/>
                        </a:cubicBezTo>
                        <a:cubicBezTo>
                          <a:pt x="137" y="32"/>
                          <a:pt x="139" y="35"/>
                          <a:pt x="142" y="36"/>
                        </a:cubicBezTo>
                        <a:cubicBezTo>
                          <a:pt x="143" y="36"/>
                          <a:pt x="143" y="36"/>
                          <a:pt x="143" y="36"/>
                        </a:cubicBezTo>
                        <a:cubicBezTo>
                          <a:pt x="146" y="36"/>
                          <a:pt x="149" y="33"/>
                          <a:pt x="149" y="30"/>
                        </a:cubicBezTo>
                        <a:cubicBezTo>
                          <a:pt x="152" y="0"/>
                          <a:pt x="152" y="0"/>
                          <a:pt x="152" y="0"/>
                        </a:cubicBezTo>
                        <a:lnTo>
                          <a:pt x="121" y="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pc="-30"/>
                  </a:p>
                </p:txBody>
              </p:sp>
              <p:sp>
                <p:nvSpPr>
                  <p:cNvPr id="19" name="Freeform 226"/>
                  <p:cNvSpPr>
                    <a:spLocks noEditPoints="1"/>
                  </p:cNvSpPr>
                  <p:nvPr/>
                </p:nvSpPr>
                <p:spPr bwMode="auto">
                  <a:xfrm>
                    <a:off x="2445227" y="3654425"/>
                    <a:ext cx="403225" cy="504825"/>
                  </a:xfrm>
                  <a:custGeom>
                    <a:avLst/>
                    <a:gdLst>
                      <a:gd name="T0" fmla="*/ 182 w 254"/>
                      <a:gd name="T1" fmla="*/ 52 h 318"/>
                      <a:gd name="T2" fmla="*/ 44 w 254"/>
                      <a:gd name="T3" fmla="*/ 52 h 318"/>
                      <a:gd name="T4" fmla="*/ 44 w 254"/>
                      <a:gd name="T5" fmla="*/ 72 h 318"/>
                      <a:gd name="T6" fmla="*/ 182 w 254"/>
                      <a:gd name="T7" fmla="*/ 72 h 318"/>
                      <a:gd name="T8" fmla="*/ 182 w 254"/>
                      <a:gd name="T9" fmla="*/ 52 h 318"/>
                      <a:gd name="T10" fmla="*/ 182 w 254"/>
                      <a:gd name="T11" fmla="*/ 92 h 318"/>
                      <a:gd name="T12" fmla="*/ 44 w 254"/>
                      <a:gd name="T13" fmla="*/ 92 h 318"/>
                      <a:gd name="T14" fmla="*/ 44 w 254"/>
                      <a:gd name="T15" fmla="*/ 112 h 318"/>
                      <a:gd name="T16" fmla="*/ 182 w 254"/>
                      <a:gd name="T17" fmla="*/ 112 h 318"/>
                      <a:gd name="T18" fmla="*/ 182 w 254"/>
                      <a:gd name="T19" fmla="*/ 92 h 318"/>
                      <a:gd name="T20" fmla="*/ 226 w 254"/>
                      <a:gd name="T21" fmla="*/ 28 h 318"/>
                      <a:gd name="T22" fmla="*/ 226 w 254"/>
                      <a:gd name="T23" fmla="*/ 0 h 318"/>
                      <a:gd name="T24" fmla="*/ 0 w 254"/>
                      <a:gd name="T25" fmla="*/ 0 h 318"/>
                      <a:gd name="T26" fmla="*/ 0 w 254"/>
                      <a:gd name="T27" fmla="*/ 290 h 318"/>
                      <a:gd name="T28" fmla="*/ 28 w 254"/>
                      <a:gd name="T29" fmla="*/ 290 h 318"/>
                      <a:gd name="T30" fmla="*/ 28 w 254"/>
                      <a:gd name="T31" fmla="*/ 318 h 318"/>
                      <a:gd name="T32" fmla="*/ 254 w 254"/>
                      <a:gd name="T33" fmla="*/ 318 h 318"/>
                      <a:gd name="T34" fmla="*/ 254 w 254"/>
                      <a:gd name="T35" fmla="*/ 28 h 318"/>
                      <a:gd name="T36" fmla="*/ 226 w 254"/>
                      <a:gd name="T37" fmla="*/ 28 h 318"/>
                      <a:gd name="T38" fmla="*/ 16 w 254"/>
                      <a:gd name="T39" fmla="*/ 274 h 318"/>
                      <a:gd name="T40" fmla="*/ 16 w 254"/>
                      <a:gd name="T41" fmla="*/ 16 h 318"/>
                      <a:gd name="T42" fmla="*/ 210 w 254"/>
                      <a:gd name="T43" fmla="*/ 16 h 318"/>
                      <a:gd name="T44" fmla="*/ 210 w 254"/>
                      <a:gd name="T45" fmla="*/ 208 h 318"/>
                      <a:gd name="T46" fmla="*/ 144 w 254"/>
                      <a:gd name="T47" fmla="*/ 208 h 318"/>
                      <a:gd name="T48" fmla="*/ 144 w 254"/>
                      <a:gd name="T49" fmla="*/ 274 h 318"/>
                      <a:gd name="T50" fmla="*/ 16 w 254"/>
                      <a:gd name="T51" fmla="*/ 274 h 318"/>
                      <a:gd name="T52" fmla="*/ 238 w 254"/>
                      <a:gd name="T53" fmla="*/ 302 h 318"/>
                      <a:gd name="T54" fmla="*/ 44 w 254"/>
                      <a:gd name="T55" fmla="*/ 302 h 318"/>
                      <a:gd name="T56" fmla="*/ 44 w 254"/>
                      <a:gd name="T57" fmla="*/ 290 h 318"/>
                      <a:gd name="T58" fmla="*/ 152 w 254"/>
                      <a:gd name="T59" fmla="*/ 290 h 318"/>
                      <a:gd name="T60" fmla="*/ 226 w 254"/>
                      <a:gd name="T61" fmla="*/ 216 h 318"/>
                      <a:gd name="T62" fmla="*/ 226 w 254"/>
                      <a:gd name="T63" fmla="*/ 44 h 318"/>
                      <a:gd name="T64" fmla="*/ 238 w 254"/>
                      <a:gd name="T65" fmla="*/ 44 h 318"/>
                      <a:gd name="T66" fmla="*/ 238 w 254"/>
                      <a:gd name="T67" fmla="*/ 302 h 318"/>
                      <a:gd name="T68" fmla="*/ 182 w 254"/>
                      <a:gd name="T69" fmla="*/ 130 h 318"/>
                      <a:gd name="T70" fmla="*/ 44 w 254"/>
                      <a:gd name="T71" fmla="*/ 130 h 318"/>
                      <a:gd name="T72" fmla="*/ 44 w 254"/>
                      <a:gd name="T73" fmla="*/ 150 h 318"/>
                      <a:gd name="T74" fmla="*/ 182 w 254"/>
                      <a:gd name="T75" fmla="*/ 150 h 318"/>
                      <a:gd name="T76" fmla="*/ 182 w 254"/>
                      <a:gd name="T77" fmla="*/ 130 h 318"/>
                      <a:gd name="T78" fmla="*/ 44 w 254"/>
                      <a:gd name="T79" fmla="*/ 188 h 318"/>
                      <a:gd name="T80" fmla="*/ 114 w 254"/>
                      <a:gd name="T81" fmla="*/ 188 h 318"/>
                      <a:gd name="T82" fmla="*/ 114 w 254"/>
                      <a:gd name="T83" fmla="*/ 170 h 318"/>
                      <a:gd name="T84" fmla="*/ 44 w 254"/>
                      <a:gd name="T85" fmla="*/ 170 h 318"/>
                      <a:gd name="T86" fmla="*/ 44 w 254"/>
                      <a:gd name="T87" fmla="*/ 18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4" h="318">
                        <a:moveTo>
                          <a:pt x="182" y="52"/>
                        </a:moveTo>
                        <a:lnTo>
                          <a:pt x="44" y="52"/>
                        </a:lnTo>
                        <a:lnTo>
                          <a:pt x="44" y="72"/>
                        </a:lnTo>
                        <a:lnTo>
                          <a:pt x="182" y="72"/>
                        </a:lnTo>
                        <a:lnTo>
                          <a:pt x="182" y="52"/>
                        </a:lnTo>
                        <a:close/>
                        <a:moveTo>
                          <a:pt x="182" y="92"/>
                        </a:moveTo>
                        <a:lnTo>
                          <a:pt x="44" y="92"/>
                        </a:lnTo>
                        <a:lnTo>
                          <a:pt x="44" y="112"/>
                        </a:lnTo>
                        <a:lnTo>
                          <a:pt x="182" y="112"/>
                        </a:lnTo>
                        <a:lnTo>
                          <a:pt x="182" y="92"/>
                        </a:lnTo>
                        <a:close/>
                        <a:moveTo>
                          <a:pt x="226" y="28"/>
                        </a:moveTo>
                        <a:lnTo>
                          <a:pt x="226" y="0"/>
                        </a:lnTo>
                        <a:lnTo>
                          <a:pt x="0" y="0"/>
                        </a:lnTo>
                        <a:lnTo>
                          <a:pt x="0" y="290"/>
                        </a:lnTo>
                        <a:lnTo>
                          <a:pt x="28" y="290"/>
                        </a:lnTo>
                        <a:lnTo>
                          <a:pt x="28" y="318"/>
                        </a:lnTo>
                        <a:lnTo>
                          <a:pt x="254" y="318"/>
                        </a:lnTo>
                        <a:lnTo>
                          <a:pt x="254" y="28"/>
                        </a:lnTo>
                        <a:lnTo>
                          <a:pt x="226" y="28"/>
                        </a:lnTo>
                        <a:close/>
                        <a:moveTo>
                          <a:pt x="16" y="274"/>
                        </a:moveTo>
                        <a:lnTo>
                          <a:pt x="16" y="16"/>
                        </a:lnTo>
                        <a:lnTo>
                          <a:pt x="210" y="16"/>
                        </a:lnTo>
                        <a:lnTo>
                          <a:pt x="210" y="208"/>
                        </a:lnTo>
                        <a:lnTo>
                          <a:pt x="144" y="208"/>
                        </a:lnTo>
                        <a:lnTo>
                          <a:pt x="144" y="274"/>
                        </a:lnTo>
                        <a:lnTo>
                          <a:pt x="16" y="274"/>
                        </a:lnTo>
                        <a:close/>
                        <a:moveTo>
                          <a:pt x="238" y="302"/>
                        </a:moveTo>
                        <a:lnTo>
                          <a:pt x="44" y="302"/>
                        </a:lnTo>
                        <a:lnTo>
                          <a:pt x="44" y="290"/>
                        </a:lnTo>
                        <a:lnTo>
                          <a:pt x="152" y="290"/>
                        </a:lnTo>
                        <a:lnTo>
                          <a:pt x="226" y="216"/>
                        </a:lnTo>
                        <a:lnTo>
                          <a:pt x="226" y="44"/>
                        </a:lnTo>
                        <a:lnTo>
                          <a:pt x="238" y="44"/>
                        </a:lnTo>
                        <a:lnTo>
                          <a:pt x="238" y="302"/>
                        </a:lnTo>
                        <a:close/>
                        <a:moveTo>
                          <a:pt x="182" y="130"/>
                        </a:moveTo>
                        <a:lnTo>
                          <a:pt x="44" y="130"/>
                        </a:lnTo>
                        <a:lnTo>
                          <a:pt x="44" y="150"/>
                        </a:lnTo>
                        <a:lnTo>
                          <a:pt x="182" y="150"/>
                        </a:lnTo>
                        <a:lnTo>
                          <a:pt x="182" y="130"/>
                        </a:lnTo>
                        <a:close/>
                        <a:moveTo>
                          <a:pt x="44" y="188"/>
                        </a:moveTo>
                        <a:lnTo>
                          <a:pt x="114" y="188"/>
                        </a:lnTo>
                        <a:lnTo>
                          <a:pt x="114" y="170"/>
                        </a:lnTo>
                        <a:lnTo>
                          <a:pt x="44" y="170"/>
                        </a:lnTo>
                        <a:lnTo>
                          <a:pt x="44" y="188"/>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pc="-30"/>
                  </a:p>
                </p:txBody>
              </p:sp>
              <p:sp>
                <p:nvSpPr>
                  <p:cNvPr id="20" name="Freeform 13"/>
                  <p:cNvSpPr>
                    <a:spLocks/>
                  </p:cNvSpPr>
                  <p:nvPr/>
                </p:nvSpPr>
                <p:spPr bwMode="auto">
                  <a:xfrm>
                    <a:off x="3900488" y="4464051"/>
                    <a:ext cx="560918" cy="460375"/>
                  </a:xfrm>
                  <a:custGeom>
                    <a:avLst/>
                    <a:gdLst>
                      <a:gd name="T0" fmla="*/ 411 w 411"/>
                      <a:gd name="T1" fmla="*/ 145 h 145"/>
                      <a:gd name="T2" fmla="*/ 68 w 411"/>
                      <a:gd name="T3" fmla="*/ 145 h 145"/>
                      <a:gd name="T4" fmla="*/ 0 w 411"/>
                      <a:gd name="T5" fmla="*/ 77 h 145"/>
                      <a:gd name="T6" fmla="*/ 0 w 411"/>
                      <a:gd name="T7" fmla="*/ 0 h 145"/>
                    </a:gdLst>
                    <a:ahLst/>
                    <a:cxnLst>
                      <a:cxn ang="0">
                        <a:pos x="T0" y="T1"/>
                      </a:cxn>
                      <a:cxn ang="0">
                        <a:pos x="T2" y="T3"/>
                      </a:cxn>
                      <a:cxn ang="0">
                        <a:pos x="T4" y="T5"/>
                      </a:cxn>
                      <a:cxn ang="0">
                        <a:pos x="T6" y="T7"/>
                      </a:cxn>
                    </a:cxnLst>
                    <a:rect l="0" t="0" r="r" b="b"/>
                    <a:pathLst>
                      <a:path w="411" h="145">
                        <a:moveTo>
                          <a:pt x="411" y="145"/>
                        </a:moveTo>
                        <a:cubicBezTo>
                          <a:pt x="68" y="145"/>
                          <a:pt x="68" y="145"/>
                          <a:pt x="68" y="145"/>
                        </a:cubicBezTo>
                        <a:cubicBezTo>
                          <a:pt x="31" y="145"/>
                          <a:pt x="0" y="115"/>
                          <a:pt x="0" y="77"/>
                        </a:cubicBezTo>
                        <a:cubicBezTo>
                          <a:pt x="0" y="0"/>
                          <a:pt x="0" y="0"/>
                          <a:pt x="0" y="0"/>
                        </a:cubicBezTo>
                      </a:path>
                    </a:pathLst>
                  </a:custGeom>
                  <a:noFill/>
                  <a:ln w="12700" cap="rnd">
                    <a:solidFill>
                      <a:srgbClr val="828790"/>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pc="-30"/>
                  </a:p>
                </p:txBody>
              </p:sp>
              <p:sp>
                <p:nvSpPr>
                  <p:cNvPr id="21" name="Freeform 14"/>
                  <p:cNvSpPr>
                    <a:spLocks/>
                  </p:cNvSpPr>
                  <p:nvPr/>
                </p:nvSpPr>
                <p:spPr bwMode="auto">
                  <a:xfrm>
                    <a:off x="7859034" y="4464051"/>
                    <a:ext cx="434068" cy="460375"/>
                  </a:xfrm>
                  <a:custGeom>
                    <a:avLst/>
                    <a:gdLst>
                      <a:gd name="T0" fmla="*/ 411 w 411"/>
                      <a:gd name="T1" fmla="*/ 0 h 145"/>
                      <a:gd name="T2" fmla="*/ 411 w 411"/>
                      <a:gd name="T3" fmla="*/ 77 h 145"/>
                      <a:gd name="T4" fmla="*/ 343 w 411"/>
                      <a:gd name="T5" fmla="*/ 145 h 145"/>
                      <a:gd name="T6" fmla="*/ 0 w 411"/>
                      <a:gd name="T7" fmla="*/ 145 h 145"/>
                    </a:gdLst>
                    <a:ahLst/>
                    <a:cxnLst>
                      <a:cxn ang="0">
                        <a:pos x="T0" y="T1"/>
                      </a:cxn>
                      <a:cxn ang="0">
                        <a:pos x="T2" y="T3"/>
                      </a:cxn>
                      <a:cxn ang="0">
                        <a:pos x="T4" y="T5"/>
                      </a:cxn>
                      <a:cxn ang="0">
                        <a:pos x="T6" y="T7"/>
                      </a:cxn>
                    </a:cxnLst>
                    <a:rect l="0" t="0" r="r" b="b"/>
                    <a:pathLst>
                      <a:path w="411" h="145">
                        <a:moveTo>
                          <a:pt x="411" y="0"/>
                        </a:moveTo>
                        <a:cubicBezTo>
                          <a:pt x="411" y="77"/>
                          <a:pt x="411" y="77"/>
                          <a:pt x="411" y="77"/>
                        </a:cubicBezTo>
                        <a:cubicBezTo>
                          <a:pt x="411" y="115"/>
                          <a:pt x="380" y="145"/>
                          <a:pt x="343" y="145"/>
                        </a:cubicBezTo>
                        <a:cubicBezTo>
                          <a:pt x="0" y="145"/>
                          <a:pt x="0" y="145"/>
                          <a:pt x="0" y="145"/>
                        </a:cubicBezTo>
                      </a:path>
                    </a:pathLst>
                  </a:custGeom>
                  <a:noFill/>
                  <a:ln w="12700" cap="rnd">
                    <a:solidFill>
                      <a:srgbClr val="828790"/>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pc="-30"/>
                  </a:p>
                </p:txBody>
              </p:sp>
              <p:sp>
                <p:nvSpPr>
                  <p:cNvPr id="35" name="TextBox 34"/>
                  <p:cNvSpPr txBox="1">
                    <a:spLocks/>
                  </p:cNvSpPr>
                  <p:nvPr/>
                </p:nvSpPr>
                <p:spPr>
                  <a:xfrm>
                    <a:off x="3319939" y="3421083"/>
                    <a:ext cx="1738502" cy="240146"/>
                  </a:xfrm>
                  <a:prstGeom prst="rect">
                    <a:avLst/>
                  </a:prstGeom>
                  <a:noFill/>
                </p:spPr>
                <p:txBody>
                  <a:bodyPr wrap="square" lIns="0" tIns="0" rIns="0" bIns="0" rtlCol="0">
                    <a:noAutofit/>
                  </a:bodyPr>
                  <a:lstStyle/>
                  <a:p>
                    <a:r>
                      <a:rPr lang="en-US" sz="1600" spc="-30" dirty="0" smtClean="0">
                        <a:solidFill>
                          <a:schemeClr val="accent2">
                            <a:lumMod val="75000"/>
                          </a:schemeClr>
                        </a:solidFill>
                        <a:latin typeface="Franklin Gothic Medium" panose="020B0603020102020204" pitchFamily="34" charset="0"/>
                      </a:rPr>
                      <a:t>1. PROJECT SCOPING, QUESTIONNAIRE WRITING &amp; DESIGN</a:t>
                    </a:r>
                    <a:endParaRPr lang="en-US" sz="1600" spc="-30" dirty="0">
                      <a:solidFill>
                        <a:schemeClr val="accent2">
                          <a:lumMod val="75000"/>
                        </a:schemeClr>
                      </a:solidFill>
                      <a:latin typeface="Franklin Gothic Medium" panose="020B0603020102020204" pitchFamily="34" charset="0"/>
                    </a:endParaRPr>
                  </a:p>
                </p:txBody>
              </p:sp>
              <p:grpSp>
                <p:nvGrpSpPr>
                  <p:cNvPr id="26" name="Group 25"/>
                  <p:cNvGrpSpPr/>
                  <p:nvPr/>
                </p:nvGrpSpPr>
                <p:grpSpPr>
                  <a:xfrm>
                    <a:off x="4405363" y="2573030"/>
                    <a:ext cx="3492773" cy="1245424"/>
                    <a:chOff x="809119" y="3291489"/>
                    <a:chExt cx="3492773" cy="1245424"/>
                  </a:xfrm>
                </p:grpSpPr>
                <p:sp>
                  <p:nvSpPr>
                    <p:cNvPr id="30" name="TextBox 29"/>
                    <p:cNvSpPr txBox="1">
                      <a:spLocks/>
                    </p:cNvSpPr>
                    <p:nvPr/>
                  </p:nvSpPr>
                  <p:spPr>
                    <a:xfrm>
                      <a:off x="1203604" y="3818768"/>
                      <a:ext cx="2665939" cy="718145"/>
                    </a:xfrm>
                    <a:prstGeom prst="rect">
                      <a:avLst/>
                    </a:prstGeom>
                    <a:noFill/>
                  </p:spPr>
                  <p:txBody>
                    <a:bodyPr wrap="square" lIns="0" tIns="0" rIns="0" bIns="0" rtlCol="0">
                      <a:noAutofit/>
                    </a:bodyPr>
                    <a:lstStyle/>
                    <a:p>
                      <a:pPr algn="ctr">
                        <a:lnSpc>
                          <a:spcPts val="1400"/>
                        </a:lnSpc>
                      </a:pPr>
                      <a:r>
                        <a:rPr lang="en-US" spc="-30" dirty="0" smtClean="0">
                          <a:latin typeface="+mj-lt"/>
                        </a:rPr>
                        <a:t>CATI, Online surveys, Creative testing, Focus groups</a:t>
                      </a:r>
                      <a:endParaRPr lang="en-US" spc="-30" dirty="0">
                        <a:latin typeface="+mj-lt"/>
                      </a:endParaRPr>
                    </a:p>
                  </p:txBody>
                </p:sp>
                <p:sp>
                  <p:nvSpPr>
                    <p:cNvPr id="31" name="TextBox 30"/>
                    <p:cNvSpPr txBox="1">
                      <a:spLocks/>
                    </p:cNvSpPr>
                    <p:nvPr/>
                  </p:nvSpPr>
                  <p:spPr>
                    <a:xfrm>
                      <a:off x="809119" y="3291489"/>
                      <a:ext cx="3492773" cy="145275"/>
                    </a:xfrm>
                    <a:prstGeom prst="rect">
                      <a:avLst/>
                    </a:prstGeom>
                    <a:noFill/>
                  </p:spPr>
                  <p:txBody>
                    <a:bodyPr wrap="square" lIns="0" tIns="0" rIns="0" bIns="0" rtlCol="0">
                      <a:noAutofit/>
                    </a:bodyPr>
                    <a:lstStyle/>
                    <a:p>
                      <a:pPr algn="ctr"/>
                      <a:r>
                        <a:rPr lang="en-US" sz="1600" spc="-30" dirty="0" smtClean="0">
                          <a:solidFill>
                            <a:schemeClr val="accent1"/>
                          </a:solidFill>
                          <a:latin typeface="Franklin Gothic Medium" panose="020B0603020102020204" pitchFamily="34" charset="0"/>
                        </a:rPr>
                        <a:t>2. CONDUCTING THE RESEARCH USING A VARIETY OF METHODS &amp; PLATFORMS</a:t>
                      </a:r>
                      <a:endParaRPr lang="en-US" sz="1600" spc="-30" dirty="0">
                        <a:solidFill>
                          <a:schemeClr val="accent1"/>
                        </a:solidFill>
                        <a:latin typeface="Franklin Gothic Medium" panose="020B0603020102020204" pitchFamily="34" charset="0"/>
                      </a:endParaRPr>
                    </a:p>
                  </p:txBody>
                </p:sp>
              </p:grpSp>
              <p:sp>
                <p:nvSpPr>
                  <p:cNvPr id="29" name="TextBox 28"/>
                  <p:cNvSpPr txBox="1">
                    <a:spLocks/>
                  </p:cNvSpPr>
                  <p:nvPr/>
                </p:nvSpPr>
                <p:spPr>
                  <a:xfrm>
                    <a:off x="5006194" y="3870821"/>
                    <a:ext cx="2336273" cy="197345"/>
                  </a:xfrm>
                  <a:prstGeom prst="rect">
                    <a:avLst/>
                  </a:prstGeom>
                  <a:noFill/>
                </p:spPr>
                <p:txBody>
                  <a:bodyPr wrap="square" lIns="0" tIns="0" rIns="0" bIns="0" rtlCol="0">
                    <a:noAutofit/>
                  </a:bodyPr>
                  <a:lstStyle/>
                  <a:p>
                    <a:pPr algn="ctr"/>
                    <a:r>
                      <a:rPr lang="en-US" sz="1600" spc="-30" dirty="0" smtClean="0">
                        <a:solidFill>
                          <a:schemeClr val="accent4"/>
                        </a:solidFill>
                        <a:latin typeface="Franklin Gothic Medium" panose="020B0603020102020204" pitchFamily="34" charset="0"/>
                      </a:rPr>
                      <a:t>4. REPORTING, WORKSHOPPING </a:t>
                    </a:r>
                  </a:p>
                  <a:p>
                    <a:pPr algn="ctr"/>
                    <a:r>
                      <a:rPr lang="en-US" sz="1600" spc="-30" dirty="0" smtClean="0">
                        <a:solidFill>
                          <a:schemeClr val="accent4"/>
                        </a:solidFill>
                        <a:latin typeface="Franklin Gothic Medium" panose="020B0603020102020204" pitchFamily="34" charset="0"/>
                      </a:rPr>
                      <a:t>&amp; PRESENTATION</a:t>
                    </a:r>
                    <a:endParaRPr lang="en-US" sz="1600" spc="-30" dirty="0">
                      <a:solidFill>
                        <a:schemeClr val="accent4"/>
                      </a:solidFill>
                      <a:latin typeface="Franklin Gothic Medium" panose="020B0603020102020204" pitchFamily="34" charset="0"/>
                    </a:endParaRPr>
                  </a:p>
                </p:txBody>
              </p:sp>
            </p:grpSp>
            <p:sp>
              <p:nvSpPr>
                <p:cNvPr id="36" name="Freeform 677"/>
                <p:cNvSpPr>
                  <a:spLocks noEditPoints="1"/>
                </p:cNvSpPr>
                <p:nvPr/>
              </p:nvSpPr>
              <p:spPr bwMode="auto">
                <a:xfrm>
                  <a:off x="4016830" y="4833734"/>
                  <a:ext cx="545368" cy="428728"/>
                </a:xfrm>
                <a:custGeom>
                  <a:avLst/>
                  <a:gdLst>
                    <a:gd name="T0" fmla="*/ 156 w 173"/>
                    <a:gd name="T1" fmla="*/ 36 h 136"/>
                    <a:gd name="T2" fmla="*/ 156 w 173"/>
                    <a:gd name="T3" fmla="*/ 18 h 136"/>
                    <a:gd name="T4" fmla="*/ 138 w 173"/>
                    <a:gd name="T5" fmla="*/ 18 h 136"/>
                    <a:gd name="T6" fmla="*/ 138 w 173"/>
                    <a:gd name="T7" fmla="*/ 0 h 136"/>
                    <a:gd name="T8" fmla="*/ 0 w 173"/>
                    <a:gd name="T9" fmla="*/ 0 h 136"/>
                    <a:gd name="T10" fmla="*/ 0 w 173"/>
                    <a:gd name="T11" fmla="*/ 100 h 136"/>
                    <a:gd name="T12" fmla="*/ 18 w 173"/>
                    <a:gd name="T13" fmla="*/ 100 h 136"/>
                    <a:gd name="T14" fmla="*/ 18 w 173"/>
                    <a:gd name="T15" fmla="*/ 118 h 136"/>
                    <a:gd name="T16" fmla="*/ 36 w 173"/>
                    <a:gd name="T17" fmla="*/ 118 h 136"/>
                    <a:gd name="T18" fmla="*/ 36 w 173"/>
                    <a:gd name="T19" fmla="*/ 136 h 136"/>
                    <a:gd name="T20" fmla="*/ 173 w 173"/>
                    <a:gd name="T21" fmla="*/ 136 h 136"/>
                    <a:gd name="T22" fmla="*/ 173 w 173"/>
                    <a:gd name="T23" fmla="*/ 36 h 136"/>
                    <a:gd name="T24" fmla="*/ 156 w 173"/>
                    <a:gd name="T25" fmla="*/ 36 h 136"/>
                    <a:gd name="T26" fmla="*/ 12 w 173"/>
                    <a:gd name="T27" fmla="*/ 90 h 136"/>
                    <a:gd name="T28" fmla="*/ 12 w 173"/>
                    <a:gd name="T29" fmla="*/ 12 h 136"/>
                    <a:gd name="T30" fmla="*/ 126 w 173"/>
                    <a:gd name="T31" fmla="*/ 12 h 136"/>
                    <a:gd name="T32" fmla="*/ 126 w 173"/>
                    <a:gd name="T33" fmla="*/ 90 h 136"/>
                    <a:gd name="T34" fmla="*/ 12 w 173"/>
                    <a:gd name="T35" fmla="*/ 90 h 136"/>
                    <a:gd name="T36" fmla="*/ 30 w 173"/>
                    <a:gd name="T37" fmla="*/ 108 h 136"/>
                    <a:gd name="T38" fmla="*/ 30 w 173"/>
                    <a:gd name="T39" fmla="*/ 100 h 136"/>
                    <a:gd name="T40" fmla="*/ 138 w 173"/>
                    <a:gd name="T41" fmla="*/ 100 h 136"/>
                    <a:gd name="T42" fmla="*/ 138 w 173"/>
                    <a:gd name="T43" fmla="*/ 30 h 136"/>
                    <a:gd name="T44" fmla="*/ 144 w 173"/>
                    <a:gd name="T45" fmla="*/ 30 h 136"/>
                    <a:gd name="T46" fmla="*/ 144 w 173"/>
                    <a:gd name="T47" fmla="*/ 108 h 136"/>
                    <a:gd name="T48" fmla="*/ 30 w 173"/>
                    <a:gd name="T49" fmla="*/ 108 h 136"/>
                    <a:gd name="T50" fmla="*/ 162 w 173"/>
                    <a:gd name="T51" fmla="*/ 126 h 136"/>
                    <a:gd name="T52" fmla="*/ 46 w 173"/>
                    <a:gd name="T53" fmla="*/ 126 h 136"/>
                    <a:gd name="T54" fmla="*/ 46 w 173"/>
                    <a:gd name="T55" fmla="*/ 118 h 136"/>
                    <a:gd name="T56" fmla="*/ 156 w 173"/>
                    <a:gd name="T57" fmla="*/ 118 h 136"/>
                    <a:gd name="T58" fmla="*/ 156 w 173"/>
                    <a:gd name="T59" fmla="*/ 48 h 136"/>
                    <a:gd name="T60" fmla="*/ 162 w 173"/>
                    <a:gd name="T61" fmla="*/ 48 h 136"/>
                    <a:gd name="T62" fmla="*/ 162 w 173"/>
                    <a:gd name="T63" fmla="*/ 12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3" h="136">
                      <a:moveTo>
                        <a:pt x="156" y="36"/>
                      </a:moveTo>
                      <a:lnTo>
                        <a:pt x="156" y="18"/>
                      </a:lnTo>
                      <a:lnTo>
                        <a:pt x="138" y="18"/>
                      </a:lnTo>
                      <a:lnTo>
                        <a:pt x="138" y="0"/>
                      </a:lnTo>
                      <a:lnTo>
                        <a:pt x="0" y="0"/>
                      </a:lnTo>
                      <a:lnTo>
                        <a:pt x="0" y="100"/>
                      </a:lnTo>
                      <a:lnTo>
                        <a:pt x="18" y="100"/>
                      </a:lnTo>
                      <a:lnTo>
                        <a:pt x="18" y="118"/>
                      </a:lnTo>
                      <a:lnTo>
                        <a:pt x="36" y="118"/>
                      </a:lnTo>
                      <a:lnTo>
                        <a:pt x="36" y="136"/>
                      </a:lnTo>
                      <a:lnTo>
                        <a:pt x="173" y="136"/>
                      </a:lnTo>
                      <a:lnTo>
                        <a:pt x="173" y="36"/>
                      </a:lnTo>
                      <a:lnTo>
                        <a:pt x="156" y="36"/>
                      </a:lnTo>
                      <a:close/>
                      <a:moveTo>
                        <a:pt x="12" y="90"/>
                      </a:moveTo>
                      <a:lnTo>
                        <a:pt x="12" y="12"/>
                      </a:lnTo>
                      <a:lnTo>
                        <a:pt x="126" y="12"/>
                      </a:lnTo>
                      <a:lnTo>
                        <a:pt x="126" y="90"/>
                      </a:lnTo>
                      <a:lnTo>
                        <a:pt x="12" y="90"/>
                      </a:lnTo>
                      <a:close/>
                      <a:moveTo>
                        <a:pt x="30" y="108"/>
                      </a:moveTo>
                      <a:lnTo>
                        <a:pt x="30" y="100"/>
                      </a:lnTo>
                      <a:lnTo>
                        <a:pt x="138" y="100"/>
                      </a:lnTo>
                      <a:lnTo>
                        <a:pt x="138" y="30"/>
                      </a:lnTo>
                      <a:lnTo>
                        <a:pt x="144" y="30"/>
                      </a:lnTo>
                      <a:lnTo>
                        <a:pt x="144" y="108"/>
                      </a:lnTo>
                      <a:lnTo>
                        <a:pt x="30" y="108"/>
                      </a:lnTo>
                      <a:close/>
                      <a:moveTo>
                        <a:pt x="162" y="126"/>
                      </a:moveTo>
                      <a:lnTo>
                        <a:pt x="46" y="126"/>
                      </a:lnTo>
                      <a:lnTo>
                        <a:pt x="46" y="118"/>
                      </a:lnTo>
                      <a:lnTo>
                        <a:pt x="156" y="118"/>
                      </a:lnTo>
                      <a:lnTo>
                        <a:pt x="156" y="48"/>
                      </a:lnTo>
                      <a:lnTo>
                        <a:pt x="162" y="48"/>
                      </a:lnTo>
                      <a:lnTo>
                        <a:pt x="162" y="12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00"/>
                <p:cNvSpPr>
                  <a:spLocks noEditPoints="1"/>
                </p:cNvSpPr>
                <p:nvPr/>
              </p:nvSpPr>
              <p:spPr bwMode="auto">
                <a:xfrm>
                  <a:off x="4074202" y="1224976"/>
                  <a:ext cx="444452" cy="461881"/>
                </a:xfrm>
                <a:custGeom>
                  <a:avLst/>
                  <a:gdLst>
                    <a:gd name="T0" fmla="*/ 71 w 102"/>
                    <a:gd name="T1" fmla="*/ 88 h 106"/>
                    <a:gd name="T2" fmla="*/ 74 w 102"/>
                    <a:gd name="T3" fmla="*/ 91 h 106"/>
                    <a:gd name="T4" fmla="*/ 102 w 102"/>
                    <a:gd name="T5" fmla="*/ 106 h 106"/>
                    <a:gd name="T6" fmla="*/ 101 w 102"/>
                    <a:gd name="T7" fmla="*/ 74 h 106"/>
                    <a:gd name="T8" fmla="*/ 100 w 102"/>
                    <a:gd name="T9" fmla="*/ 71 h 106"/>
                    <a:gd name="T10" fmla="*/ 97 w 102"/>
                    <a:gd name="T11" fmla="*/ 66 h 106"/>
                    <a:gd name="T12" fmla="*/ 68 w 102"/>
                    <a:gd name="T13" fmla="*/ 83 h 106"/>
                    <a:gd name="T14" fmla="*/ 71 w 102"/>
                    <a:gd name="T15" fmla="*/ 88 h 106"/>
                    <a:gd name="T16" fmla="*/ 88 w 102"/>
                    <a:gd name="T17" fmla="*/ 66 h 106"/>
                    <a:gd name="T18" fmla="*/ 95 w 102"/>
                    <a:gd name="T19" fmla="*/ 62 h 106"/>
                    <a:gd name="T20" fmla="*/ 65 w 102"/>
                    <a:gd name="T21" fmla="*/ 12 h 106"/>
                    <a:gd name="T22" fmla="*/ 58 w 102"/>
                    <a:gd name="T23" fmla="*/ 16 h 106"/>
                    <a:gd name="T24" fmla="*/ 88 w 102"/>
                    <a:gd name="T25" fmla="*/ 66 h 106"/>
                    <a:gd name="T26" fmla="*/ 85 w 102"/>
                    <a:gd name="T27" fmla="*/ 68 h 106"/>
                    <a:gd name="T28" fmla="*/ 55 w 102"/>
                    <a:gd name="T29" fmla="*/ 18 h 106"/>
                    <a:gd name="T30" fmla="*/ 46 w 102"/>
                    <a:gd name="T31" fmla="*/ 24 h 106"/>
                    <a:gd name="T32" fmla="*/ 76 w 102"/>
                    <a:gd name="T33" fmla="*/ 73 h 106"/>
                    <a:gd name="T34" fmla="*/ 85 w 102"/>
                    <a:gd name="T35" fmla="*/ 68 h 106"/>
                    <a:gd name="T36" fmla="*/ 36 w 102"/>
                    <a:gd name="T37" fmla="*/ 30 h 106"/>
                    <a:gd name="T38" fmla="*/ 66 w 102"/>
                    <a:gd name="T39" fmla="*/ 79 h 106"/>
                    <a:gd name="T40" fmla="*/ 73 w 102"/>
                    <a:gd name="T41" fmla="*/ 75 h 106"/>
                    <a:gd name="T42" fmla="*/ 43 w 102"/>
                    <a:gd name="T43" fmla="*/ 25 h 106"/>
                    <a:gd name="T44" fmla="*/ 36 w 102"/>
                    <a:gd name="T45" fmla="*/ 30 h 106"/>
                    <a:gd name="T46" fmla="*/ 33 w 102"/>
                    <a:gd name="T47" fmla="*/ 26 h 106"/>
                    <a:gd name="T48" fmla="*/ 62 w 102"/>
                    <a:gd name="T49" fmla="*/ 8 h 106"/>
                    <a:gd name="T50" fmla="*/ 60 w 102"/>
                    <a:gd name="T51" fmla="*/ 4 h 106"/>
                    <a:gd name="T52" fmla="*/ 51 w 102"/>
                    <a:gd name="T53" fmla="*/ 2 h 106"/>
                    <a:gd name="T54" fmla="*/ 33 w 102"/>
                    <a:gd name="T55" fmla="*/ 13 h 106"/>
                    <a:gd name="T56" fmla="*/ 31 w 102"/>
                    <a:gd name="T57" fmla="*/ 22 h 106"/>
                    <a:gd name="T58" fmla="*/ 33 w 102"/>
                    <a:gd name="T59" fmla="*/ 26 h 106"/>
                    <a:gd name="T60" fmla="*/ 0 w 102"/>
                    <a:gd name="T61" fmla="*/ 106 h 106"/>
                    <a:gd name="T62" fmla="*/ 78 w 102"/>
                    <a:gd name="T63" fmla="*/ 106 h 106"/>
                    <a:gd name="T64" fmla="*/ 78 w 102"/>
                    <a:gd name="T65" fmla="*/ 100 h 106"/>
                    <a:gd name="T66" fmla="*/ 0 w 102"/>
                    <a:gd name="T67" fmla="*/ 100 h 106"/>
                    <a:gd name="T68" fmla="*/ 0 w 102"/>
                    <a:gd name="T6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 h="106">
                      <a:moveTo>
                        <a:pt x="71" y="88"/>
                      </a:moveTo>
                      <a:cubicBezTo>
                        <a:pt x="72" y="89"/>
                        <a:pt x="73" y="90"/>
                        <a:pt x="74" y="91"/>
                      </a:cubicBezTo>
                      <a:cubicBezTo>
                        <a:pt x="102" y="106"/>
                        <a:pt x="102" y="106"/>
                        <a:pt x="102" y="106"/>
                      </a:cubicBezTo>
                      <a:cubicBezTo>
                        <a:pt x="101" y="74"/>
                        <a:pt x="101" y="74"/>
                        <a:pt x="101" y="74"/>
                      </a:cubicBezTo>
                      <a:cubicBezTo>
                        <a:pt x="101" y="73"/>
                        <a:pt x="101" y="72"/>
                        <a:pt x="100" y="71"/>
                      </a:cubicBezTo>
                      <a:cubicBezTo>
                        <a:pt x="97" y="66"/>
                        <a:pt x="97" y="66"/>
                        <a:pt x="97" y="66"/>
                      </a:cubicBezTo>
                      <a:cubicBezTo>
                        <a:pt x="68" y="83"/>
                        <a:pt x="68" y="83"/>
                        <a:pt x="68" y="83"/>
                      </a:cubicBezTo>
                      <a:lnTo>
                        <a:pt x="71" y="88"/>
                      </a:lnTo>
                      <a:close/>
                      <a:moveTo>
                        <a:pt x="88" y="66"/>
                      </a:moveTo>
                      <a:cubicBezTo>
                        <a:pt x="95" y="62"/>
                        <a:pt x="95" y="62"/>
                        <a:pt x="95" y="62"/>
                      </a:cubicBezTo>
                      <a:cubicBezTo>
                        <a:pt x="65" y="12"/>
                        <a:pt x="65" y="12"/>
                        <a:pt x="65" y="12"/>
                      </a:cubicBezTo>
                      <a:cubicBezTo>
                        <a:pt x="58" y="16"/>
                        <a:pt x="58" y="16"/>
                        <a:pt x="58" y="16"/>
                      </a:cubicBezTo>
                      <a:lnTo>
                        <a:pt x="88" y="66"/>
                      </a:lnTo>
                      <a:close/>
                      <a:moveTo>
                        <a:pt x="85" y="68"/>
                      </a:moveTo>
                      <a:cubicBezTo>
                        <a:pt x="55" y="18"/>
                        <a:pt x="55" y="18"/>
                        <a:pt x="55" y="18"/>
                      </a:cubicBezTo>
                      <a:cubicBezTo>
                        <a:pt x="46" y="24"/>
                        <a:pt x="46" y="24"/>
                        <a:pt x="46" y="24"/>
                      </a:cubicBezTo>
                      <a:cubicBezTo>
                        <a:pt x="76" y="73"/>
                        <a:pt x="76" y="73"/>
                        <a:pt x="76" y="73"/>
                      </a:cubicBezTo>
                      <a:lnTo>
                        <a:pt x="85" y="68"/>
                      </a:lnTo>
                      <a:close/>
                      <a:moveTo>
                        <a:pt x="36" y="30"/>
                      </a:moveTo>
                      <a:cubicBezTo>
                        <a:pt x="66" y="79"/>
                        <a:pt x="66" y="79"/>
                        <a:pt x="66" y="79"/>
                      </a:cubicBezTo>
                      <a:cubicBezTo>
                        <a:pt x="73" y="75"/>
                        <a:pt x="73" y="75"/>
                        <a:pt x="73" y="75"/>
                      </a:cubicBezTo>
                      <a:cubicBezTo>
                        <a:pt x="43" y="25"/>
                        <a:pt x="43" y="25"/>
                        <a:pt x="43" y="25"/>
                      </a:cubicBezTo>
                      <a:lnTo>
                        <a:pt x="36" y="30"/>
                      </a:lnTo>
                      <a:close/>
                      <a:moveTo>
                        <a:pt x="33" y="26"/>
                      </a:moveTo>
                      <a:cubicBezTo>
                        <a:pt x="62" y="8"/>
                        <a:pt x="62" y="8"/>
                        <a:pt x="62" y="8"/>
                      </a:cubicBezTo>
                      <a:cubicBezTo>
                        <a:pt x="60" y="4"/>
                        <a:pt x="60" y="4"/>
                        <a:pt x="60" y="4"/>
                      </a:cubicBezTo>
                      <a:cubicBezTo>
                        <a:pt x="58" y="1"/>
                        <a:pt x="54" y="0"/>
                        <a:pt x="51" y="2"/>
                      </a:cubicBezTo>
                      <a:cubicBezTo>
                        <a:pt x="33" y="13"/>
                        <a:pt x="33" y="13"/>
                        <a:pt x="33" y="13"/>
                      </a:cubicBezTo>
                      <a:cubicBezTo>
                        <a:pt x="30" y="15"/>
                        <a:pt x="29" y="19"/>
                        <a:pt x="31" y="22"/>
                      </a:cubicBezTo>
                      <a:lnTo>
                        <a:pt x="33" y="26"/>
                      </a:lnTo>
                      <a:close/>
                      <a:moveTo>
                        <a:pt x="0" y="106"/>
                      </a:moveTo>
                      <a:cubicBezTo>
                        <a:pt x="78" y="106"/>
                        <a:pt x="78" y="106"/>
                        <a:pt x="78" y="106"/>
                      </a:cubicBezTo>
                      <a:cubicBezTo>
                        <a:pt x="78" y="100"/>
                        <a:pt x="78" y="100"/>
                        <a:pt x="78" y="100"/>
                      </a:cubicBezTo>
                      <a:cubicBezTo>
                        <a:pt x="0" y="100"/>
                        <a:pt x="0" y="100"/>
                        <a:pt x="0" y="100"/>
                      </a:cubicBezTo>
                      <a:lnTo>
                        <a:pt x="0" y="10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2" name="TextBox 41"/>
              <p:cNvSpPr txBox="1">
                <a:spLocks/>
              </p:cNvSpPr>
              <p:nvPr/>
            </p:nvSpPr>
            <p:spPr>
              <a:xfrm>
                <a:off x="2950105" y="4061185"/>
                <a:ext cx="3026153" cy="718145"/>
              </a:xfrm>
              <a:prstGeom prst="rect">
                <a:avLst/>
              </a:prstGeom>
              <a:noFill/>
            </p:spPr>
            <p:txBody>
              <a:bodyPr wrap="square" lIns="0" tIns="0" rIns="0" bIns="0" rtlCol="0">
                <a:noAutofit/>
              </a:bodyPr>
              <a:lstStyle/>
              <a:p>
                <a:pPr algn="ctr">
                  <a:lnSpc>
                    <a:spcPts val="1400"/>
                  </a:lnSpc>
                </a:pPr>
                <a:r>
                  <a:rPr lang="en-US" spc="-30" dirty="0" smtClean="0">
                    <a:latin typeface="+mj-lt"/>
                  </a:rPr>
                  <a:t>Infographics, Visual presentations, Brand clouds, Comprehensive reports, </a:t>
                </a:r>
                <a:r>
                  <a:rPr lang="en-US" spc="-30" dirty="0">
                    <a:latin typeface="+mj-lt"/>
                  </a:rPr>
                  <a:t>H</a:t>
                </a:r>
                <a:r>
                  <a:rPr lang="en-US" spc="-30" dirty="0" smtClean="0">
                    <a:latin typeface="+mj-lt"/>
                  </a:rPr>
                  <a:t>eat mapping</a:t>
                </a:r>
                <a:endParaRPr lang="en-US" spc="-30" dirty="0">
                  <a:latin typeface="+mj-lt"/>
                </a:endParaRPr>
              </a:p>
            </p:txBody>
          </p:sp>
        </p:grpSp>
      </p:grpSp>
      <p:pic>
        <p:nvPicPr>
          <p:cNvPr id="44" name="Picture 43"/>
          <p:cNvPicPr>
            <a:picLocks noChangeAspect="1"/>
          </p:cNvPicPr>
          <p:nvPr/>
        </p:nvPicPr>
        <p:blipFill>
          <a:blip r:embed="rId2"/>
          <a:stretch>
            <a:fillRect/>
          </a:stretch>
        </p:blipFill>
        <p:spPr>
          <a:xfrm>
            <a:off x="7874131" y="-9935"/>
            <a:ext cx="4322439" cy="6547671"/>
          </a:xfrm>
          <a:prstGeom prst="rect">
            <a:avLst/>
          </a:prstGeom>
        </p:spPr>
      </p:pic>
    </p:spTree>
    <p:extLst>
      <p:ext uri="{BB962C8B-B14F-4D97-AF65-F5344CB8AC3E}">
        <p14:creationId xmlns:p14="http://schemas.microsoft.com/office/powerpoint/2010/main" val="420537219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825782" y="2806106"/>
            <a:ext cx="650296" cy="650296"/>
          </a:xfrm>
          <a:prstGeom prst="rect">
            <a:avLst/>
          </a:prstGeom>
        </p:spPr>
      </p:pic>
      <p:sp>
        <p:nvSpPr>
          <p:cNvPr id="2" name="Title 1"/>
          <p:cNvSpPr>
            <a:spLocks noGrp="1"/>
          </p:cNvSpPr>
          <p:nvPr>
            <p:ph type="title"/>
          </p:nvPr>
        </p:nvSpPr>
        <p:spPr/>
        <p:txBody>
          <a:bodyPr/>
          <a:lstStyle/>
          <a:p>
            <a:r>
              <a:rPr lang="en-AU" dirty="0" smtClean="0"/>
              <a:t>OUR SUITE OF OFFERINGS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84" y="1229332"/>
            <a:ext cx="755216" cy="755216"/>
          </a:xfrm>
          <a:prstGeom prst="rect">
            <a:avLst/>
          </a:prstGeom>
        </p:spPr>
      </p:pic>
      <p:sp>
        <p:nvSpPr>
          <p:cNvPr id="4" name="TextBox 3"/>
          <p:cNvSpPr txBox="1"/>
          <p:nvPr/>
        </p:nvSpPr>
        <p:spPr>
          <a:xfrm>
            <a:off x="1348740" y="1131641"/>
            <a:ext cx="3509010" cy="461665"/>
          </a:xfrm>
          <a:prstGeom prst="rect">
            <a:avLst/>
          </a:prstGeom>
          <a:noFill/>
        </p:spPr>
        <p:txBody>
          <a:bodyPr wrap="square" rtlCol="0">
            <a:spAutoFit/>
          </a:bodyPr>
          <a:lstStyle/>
          <a:p>
            <a:r>
              <a:rPr lang="en-AU" sz="2400" kern="0" dirty="0" smtClean="0">
                <a:solidFill>
                  <a:schemeClr val="accent6"/>
                </a:solidFill>
                <a:latin typeface="+mn-lt"/>
              </a:rPr>
              <a:t>Micro Studies</a:t>
            </a:r>
            <a:endParaRPr lang="en-US" sz="2400" kern="0" dirty="0" smtClean="0">
              <a:solidFill>
                <a:schemeClr val="accent6"/>
              </a:solidFill>
              <a:latin typeface="+mn-lt"/>
            </a:endParaRPr>
          </a:p>
        </p:txBody>
      </p:sp>
      <p:sp>
        <p:nvSpPr>
          <p:cNvPr id="5" name="Rectangle 4"/>
          <p:cNvSpPr/>
          <p:nvPr/>
        </p:nvSpPr>
        <p:spPr>
          <a:xfrm>
            <a:off x="1348741" y="1575554"/>
            <a:ext cx="3989068" cy="400110"/>
          </a:xfrm>
          <a:prstGeom prst="rect">
            <a:avLst/>
          </a:prstGeom>
        </p:spPr>
        <p:txBody>
          <a:bodyPr wrap="square">
            <a:spAutoFit/>
          </a:bodyPr>
          <a:lstStyle/>
          <a:p>
            <a:pPr lvl="0" defTabSz="914126" fontAlgn="auto">
              <a:spcBef>
                <a:spcPts val="0"/>
              </a:spcBef>
              <a:spcAft>
                <a:spcPts val="0"/>
              </a:spcAft>
              <a:defRPr/>
            </a:pPr>
            <a:r>
              <a:rPr lang="en-AU" sz="1000" dirty="0">
                <a:latin typeface="Franklin Gothic Medium" panose="020B0603020102020204" pitchFamily="34" charset="0"/>
                <a:cs typeface="Arial" panose="020B0604020202020204" pitchFamily="34" charset="0"/>
              </a:rPr>
              <a:t>SCA Research’s Micro Studies are conducted to produce a brief snapshot of a category, product, client, demographic or occasion. </a:t>
            </a:r>
          </a:p>
        </p:txBody>
      </p:sp>
      <p:sp>
        <p:nvSpPr>
          <p:cNvPr id="6" name="TextBox 5"/>
          <p:cNvSpPr txBox="1"/>
          <p:nvPr/>
        </p:nvSpPr>
        <p:spPr>
          <a:xfrm>
            <a:off x="1348739" y="2415611"/>
            <a:ext cx="3509010" cy="461665"/>
          </a:xfrm>
          <a:prstGeom prst="rect">
            <a:avLst/>
          </a:prstGeom>
          <a:noFill/>
        </p:spPr>
        <p:txBody>
          <a:bodyPr wrap="square" rtlCol="0">
            <a:spAutoFit/>
          </a:bodyPr>
          <a:lstStyle/>
          <a:p>
            <a:r>
              <a:rPr lang="en-AU" sz="2400" kern="0" dirty="0" smtClean="0">
                <a:solidFill>
                  <a:schemeClr val="accent6"/>
                </a:solidFill>
                <a:latin typeface="+mn-lt"/>
              </a:rPr>
              <a:t>Marquee Studies</a:t>
            </a:r>
            <a:endParaRPr lang="en-US" sz="2400" kern="0" dirty="0" smtClean="0">
              <a:solidFill>
                <a:schemeClr val="accent6"/>
              </a:solidFill>
              <a:latin typeface="+mn-lt"/>
            </a:endParaRPr>
          </a:p>
        </p:txBody>
      </p:sp>
      <p:sp>
        <p:nvSpPr>
          <p:cNvPr id="7" name="Rectangle 6"/>
          <p:cNvSpPr/>
          <p:nvPr/>
        </p:nvSpPr>
        <p:spPr>
          <a:xfrm>
            <a:off x="1348740" y="2859524"/>
            <a:ext cx="3989068" cy="400110"/>
          </a:xfrm>
          <a:prstGeom prst="rect">
            <a:avLst/>
          </a:prstGeom>
        </p:spPr>
        <p:txBody>
          <a:bodyPr wrap="square">
            <a:spAutoFit/>
          </a:bodyPr>
          <a:lstStyle/>
          <a:p>
            <a:pPr lvl="0" defTabSz="914126" fontAlgn="auto">
              <a:spcBef>
                <a:spcPts val="0"/>
              </a:spcBef>
              <a:spcAft>
                <a:spcPts val="0"/>
              </a:spcAft>
              <a:defRPr/>
            </a:pPr>
            <a:r>
              <a:rPr lang="en-US" sz="1000" dirty="0">
                <a:latin typeface="Franklin Gothic Medium" panose="020B0603020102020204" pitchFamily="34" charset="0"/>
                <a:cs typeface="Arial" panose="020B0604020202020204" pitchFamily="34" charset="0"/>
              </a:rPr>
              <a:t>SCA Research proactively conducts in depth research on key </a:t>
            </a:r>
            <a:r>
              <a:rPr lang="en-US" sz="1000" dirty="0" smtClean="0">
                <a:latin typeface="Franklin Gothic Medium" panose="020B0603020102020204" pitchFamily="34" charset="0"/>
                <a:cs typeface="Arial" panose="020B0604020202020204" pitchFamily="34" charset="0"/>
              </a:rPr>
              <a:t>topics </a:t>
            </a:r>
            <a:r>
              <a:rPr lang="en-US" sz="1000" dirty="0">
                <a:latin typeface="Franklin Gothic Medium" panose="020B0603020102020204" pitchFamily="34" charset="0"/>
                <a:cs typeface="Arial" panose="020B0604020202020204" pitchFamily="34" charset="0"/>
              </a:rPr>
              <a:t>selected by Sales stakeholders through year. </a:t>
            </a:r>
            <a:endParaRPr lang="en-AU" sz="1000" dirty="0">
              <a:latin typeface="Franklin Gothic Medium" panose="020B06030201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70" y="2451657"/>
            <a:ext cx="756321" cy="75632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883" y="3782112"/>
            <a:ext cx="723611" cy="723611"/>
          </a:xfrm>
          <a:prstGeom prst="rect">
            <a:avLst/>
          </a:prstGeom>
        </p:spPr>
      </p:pic>
      <p:sp>
        <p:nvSpPr>
          <p:cNvPr id="10" name="TextBox 9"/>
          <p:cNvSpPr txBox="1"/>
          <p:nvPr/>
        </p:nvSpPr>
        <p:spPr>
          <a:xfrm>
            <a:off x="1348741" y="3586988"/>
            <a:ext cx="3509010" cy="461665"/>
          </a:xfrm>
          <a:prstGeom prst="rect">
            <a:avLst/>
          </a:prstGeom>
          <a:noFill/>
        </p:spPr>
        <p:txBody>
          <a:bodyPr wrap="square" rtlCol="0">
            <a:spAutoFit/>
          </a:bodyPr>
          <a:lstStyle/>
          <a:p>
            <a:r>
              <a:rPr lang="en-AU" sz="2400" kern="0" dirty="0" smtClean="0">
                <a:solidFill>
                  <a:schemeClr val="accent6"/>
                </a:solidFill>
                <a:latin typeface="+mn-lt"/>
              </a:rPr>
              <a:t>Perceptual Studies</a:t>
            </a:r>
            <a:endParaRPr lang="en-US" sz="2400" kern="0" dirty="0" smtClean="0">
              <a:solidFill>
                <a:schemeClr val="accent6"/>
              </a:solidFill>
              <a:latin typeface="+mn-lt"/>
            </a:endParaRPr>
          </a:p>
        </p:txBody>
      </p:sp>
      <p:sp>
        <p:nvSpPr>
          <p:cNvPr id="11" name="Rectangle 10"/>
          <p:cNvSpPr/>
          <p:nvPr/>
        </p:nvSpPr>
        <p:spPr>
          <a:xfrm>
            <a:off x="1348742" y="4030901"/>
            <a:ext cx="3989068" cy="707886"/>
          </a:xfrm>
          <a:prstGeom prst="rect">
            <a:avLst/>
          </a:prstGeom>
        </p:spPr>
        <p:txBody>
          <a:bodyPr wrap="square">
            <a:spAutoFit/>
          </a:bodyPr>
          <a:lstStyle/>
          <a:p>
            <a:pPr lvl="0" defTabSz="914126" fontAlgn="auto">
              <a:spcBef>
                <a:spcPts val="0"/>
              </a:spcBef>
              <a:spcAft>
                <a:spcPts val="0"/>
              </a:spcAft>
              <a:defRPr/>
            </a:pPr>
            <a:r>
              <a:rPr lang="en-US" sz="1000" dirty="0">
                <a:latin typeface="Franklin Gothic Medium" panose="020B0603020102020204" pitchFamily="34" charset="0"/>
                <a:cs typeface="Arial" panose="020B0604020202020204" pitchFamily="34" charset="0"/>
              </a:rPr>
              <a:t>SCA Research regularly conducts consumer, market or industry studies for its clients to help them understand their customers and their path to purchase, the competitive landscape and identify opportunities and threats to their business. </a:t>
            </a:r>
          </a:p>
        </p:txBody>
      </p:sp>
      <p:sp>
        <p:nvSpPr>
          <p:cNvPr id="12" name="TextBox 11"/>
          <p:cNvSpPr txBox="1"/>
          <p:nvPr/>
        </p:nvSpPr>
        <p:spPr>
          <a:xfrm>
            <a:off x="6758940" y="1053208"/>
            <a:ext cx="5345430" cy="461665"/>
          </a:xfrm>
          <a:prstGeom prst="rect">
            <a:avLst/>
          </a:prstGeom>
          <a:noFill/>
        </p:spPr>
        <p:txBody>
          <a:bodyPr wrap="square" rtlCol="0">
            <a:spAutoFit/>
          </a:bodyPr>
          <a:lstStyle/>
          <a:p>
            <a:r>
              <a:rPr lang="en-AU" sz="2400" kern="0" dirty="0" smtClean="0">
                <a:solidFill>
                  <a:schemeClr val="accent6"/>
                </a:solidFill>
                <a:latin typeface="+mn-lt"/>
              </a:rPr>
              <a:t>Campaign Effectiveness Studies</a:t>
            </a:r>
            <a:endParaRPr lang="en-US" sz="2400" kern="0" dirty="0" smtClean="0">
              <a:solidFill>
                <a:schemeClr val="accent6"/>
              </a:solidFill>
              <a:latin typeface="+mn-lt"/>
            </a:endParaRPr>
          </a:p>
        </p:txBody>
      </p:sp>
      <p:sp>
        <p:nvSpPr>
          <p:cNvPr id="13" name="Rectangle 12"/>
          <p:cNvSpPr/>
          <p:nvPr/>
        </p:nvSpPr>
        <p:spPr>
          <a:xfrm>
            <a:off x="6758940" y="1497121"/>
            <a:ext cx="4579619" cy="1015663"/>
          </a:xfrm>
          <a:prstGeom prst="rect">
            <a:avLst/>
          </a:prstGeom>
        </p:spPr>
        <p:txBody>
          <a:bodyPr wrap="square">
            <a:spAutoFit/>
          </a:bodyPr>
          <a:lstStyle/>
          <a:p>
            <a:pPr lvl="0" defTabSz="914126" fontAlgn="auto">
              <a:spcBef>
                <a:spcPts val="0"/>
              </a:spcBef>
              <a:spcAft>
                <a:spcPts val="0"/>
              </a:spcAft>
              <a:defRPr/>
            </a:pPr>
            <a:r>
              <a:rPr lang="en-US" sz="1000" dirty="0">
                <a:latin typeface="Franklin Gothic Medium" panose="020B0603020102020204" pitchFamily="34" charset="0"/>
                <a:cs typeface="Arial" panose="020B0604020202020204" pitchFamily="34" charset="0"/>
              </a:rPr>
              <a:t>Measuring the effectiveness of any advertising is imperative to determine your return on investment, but it’s also difficult and often expensive. </a:t>
            </a:r>
          </a:p>
          <a:p>
            <a:pPr lvl="0" defTabSz="914126" fontAlgn="auto">
              <a:spcBef>
                <a:spcPts val="0"/>
              </a:spcBef>
              <a:spcAft>
                <a:spcPts val="0"/>
              </a:spcAft>
              <a:defRPr/>
            </a:pPr>
            <a:endParaRPr lang="en-US" sz="1000" dirty="0">
              <a:latin typeface="Franklin Gothic Medium" panose="020B0603020102020204" pitchFamily="34" charset="0"/>
              <a:cs typeface="Arial" panose="020B0604020202020204" pitchFamily="34" charset="0"/>
            </a:endParaRPr>
          </a:p>
          <a:p>
            <a:pPr lvl="0" defTabSz="914126" fontAlgn="auto">
              <a:spcBef>
                <a:spcPts val="0"/>
              </a:spcBef>
              <a:spcAft>
                <a:spcPts val="0"/>
              </a:spcAft>
              <a:defRPr/>
            </a:pPr>
            <a:r>
              <a:rPr lang="en-US" sz="1000" dirty="0">
                <a:latin typeface="Franklin Gothic Medium" panose="020B0603020102020204" pitchFamily="34" charset="0"/>
                <a:cs typeface="Arial" panose="020B0604020202020204" pitchFamily="34" charset="0"/>
              </a:rPr>
              <a:t>SCA Research has developed its own unique methodology for being able to measure brand awareness, perception movements and actionable outcomes created by advertising in any main media. </a:t>
            </a:r>
            <a:endParaRPr lang="en-AU" sz="1000" dirty="0">
              <a:latin typeface="Franklin Gothic Medium" panose="020B0603020102020204" pitchFamily="34" charset="0"/>
              <a:cs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8003" y="1268158"/>
            <a:ext cx="650296" cy="650296"/>
          </a:xfrm>
          <a:prstGeom prst="rect">
            <a:avLst/>
          </a:prstGeom>
        </p:spPr>
      </p:pic>
      <p:sp>
        <p:nvSpPr>
          <p:cNvPr id="15" name="TextBox 14"/>
          <p:cNvSpPr txBox="1"/>
          <p:nvPr/>
        </p:nvSpPr>
        <p:spPr>
          <a:xfrm>
            <a:off x="6872315" y="2651132"/>
            <a:ext cx="5345430" cy="461665"/>
          </a:xfrm>
          <a:prstGeom prst="rect">
            <a:avLst/>
          </a:prstGeom>
          <a:noFill/>
        </p:spPr>
        <p:txBody>
          <a:bodyPr wrap="square" rtlCol="0">
            <a:spAutoFit/>
          </a:bodyPr>
          <a:lstStyle/>
          <a:p>
            <a:r>
              <a:rPr lang="en-AU" sz="2400" kern="0" dirty="0" smtClean="0">
                <a:solidFill>
                  <a:schemeClr val="accent6"/>
                </a:solidFill>
                <a:latin typeface="+mn-lt"/>
              </a:rPr>
              <a:t>Micro Campaign Effectiveness Studies</a:t>
            </a:r>
            <a:endParaRPr lang="en-US" sz="2400" kern="0" dirty="0" smtClean="0">
              <a:solidFill>
                <a:schemeClr val="accent6"/>
              </a:solidFill>
              <a:latin typeface="+mn-lt"/>
            </a:endParaRPr>
          </a:p>
        </p:txBody>
      </p:sp>
      <p:sp>
        <p:nvSpPr>
          <p:cNvPr id="16" name="Rectangle 15"/>
          <p:cNvSpPr/>
          <p:nvPr/>
        </p:nvSpPr>
        <p:spPr>
          <a:xfrm>
            <a:off x="6872315" y="3095045"/>
            <a:ext cx="4579619" cy="553998"/>
          </a:xfrm>
          <a:prstGeom prst="rect">
            <a:avLst/>
          </a:prstGeom>
        </p:spPr>
        <p:txBody>
          <a:bodyPr wrap="square">
            <a:spAutoFit/>
          </a:bodyPr>
          <a:lstStyle/>
          <a:p>
            <a:pPr lvl="0" defTabSz="914126" fontAlgn="auto">
              <a:spcBef>
                <a:spcPts val="0"/>
              </a:spcBef>
              <a:spcAft>
                <a:spcPts val="0"/>
              </a:spcAft>
              <a:defRPr/>
            </a:pPr>
            <a:r>
              <a:rPr lang="en-US" sz="1000" dirty="0" smtClean="0">
                <a:latin typeface="Franklin Gothic Medium" panose="020B0603020102020204" pitchFamily="34" charset="0"/>
                <a:cs typeface="Arial" panose="020B0604020202020204" pitchFamily="34" charset="0"/>
              </a:rPr>
              <a:t>Micro version of a campaign effectiveness study. It takes 5 mins to complete, as opposed to 10-12 mins. Designed for smaller campaigns or brands with a narrow competitor set. </a:t>
            </a:r>
            <a:endParaRPr lang="en-AU" sz="1000" dirty="0">
              <a:latin typeface="Franklin Gothic Medium" panose="020B0603020102020204" pitchFamily="34" charset="0"/>
              <a:cs typeface="Arial" panose="020B0604020202020204"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215" y="3134001"/>
            <a:ext cx="546725" cy="546725"/>
          </a:xfrm>
          <a:prstGeom prst="rect">
            <a:avLst/>
          </a:prstGeom>
        </p:spPr>
      </p:pic>
      <p:sp>
        <p:nvSpPr>
          <p:cNvPr id="19" name="TextBox 18"/>
          <p:cNvSpPr txBox="1"/>
          <p:nvPr/>
        </p:nvSpPr>
        <p:spPr>
          <a:xfrm>
            <a:off x="6872315" y="3862123"/>
            <a:ext cx="5345430" cy="461665"/>
          </a:xfrm>
          <a:prstGeom prst="rect">
            <a:avLst/>
          </a:prstGeom>
          <a:noFill/>
        </p:spPr>
        <p:txBody>
          <a:bodyPr wrap="square" rtlCol="0">
            <a:spAutoFit/>
          </a:bodyPr>
          <a:lstStyle/>
          <a:p>
            <a:r>
              <a:rPr lang="en-AU" sz="2400" kern="0" dirty="0" smtClean="0">
                <a:solidFill>
                  <a:schemeClr val="accent6"/>
                </a:solidFill>
                <a:latin typeface="+mn-lt"/>
              </a:rPr>
              <a:t>Brand Tracking Studies</a:t>
            </a:r>
            <a:endParaRPr lang="en-US" sz="2400" kern="0" dirty="0" smtClean="0">
              <a:solidFill>
                <a:schemeClr val="accent6"/>
              </a:solidFill>
              <a:latin typeface="+mn-lt"/>
            </a:endParaRPr>
          </a:p>
        </p:txBody>
      </p:sp>
      <p:sp>
        <p:nvSpPr>
          <p:cNvPr id="20" name="Rectangle 19"/>
          <p:cNvSpPr/>
          <p:nvPr/>
        </p:nvSpPr>
        <p:spPr>
          <a:xfrm>
            <a:off x="6872315" y="4306036"/>
            <a:ext cx="4579619" cy="553998"/>
          </a:xfrm>
          <a:prstGeom prst="rect">
            <a:avLst/>
          </a:prstGeom>
        </p:spPr>
        <p:txBody>
          <a:bodyPr wrap="square">
            <a:spAutoFit/>
          </a:bodyPr>
          <a:lstStyle/>
          <a:p>
            <a:pPr lvl="0" defTabSz="914126" fontAlgn="auto">
              <a:spcBef>
                <a:spcPts val="0"/>
              </a:spcBef>
              <a:spcAft>
                <a:spcPts val="0"/>
              </a:spcAft>
              <a:defRPr/>
            </a:pPr>
            <a:r>
              <a:rPr lang="en-US" sz="1000" dirty="0" smtClean="0">
                <a:latin typeface="Franklin Gothic Medium" panose="020B0603020102020204" pitchFamily="34" charset="0"/>
                <a:cs typeface="Arial" panose="020B0604020202020204" pitchFamily="34" charset="0"/>
              </a:rPr>
              <a:t>SCA Research can conduct Brand Tracking on behalf of clients. These studies track how the brand is performing against its competitors, and is usually conducted at least every second year, or annually. </a:t>
            </a:r>
            <a:endParaRPr lang="en-AU" sz="1000" dirty="0">
              <a:latin typeface="Franklin Gothic Medium" panose="020B0603020102020204" pitchFamily="34" charset="0"/>
              <a:cs typeface="Arial" panose="020B0604020202020204" pitchFamily="34"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899" y="4030989"/>
            <a:ext cx="650296" cy="650296"/>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4583" y="5227586"/>
            <a:ext cx="708975" cy="708975"/>
          </a:xfrm>
          <a:prstGeom prst="rect">
            <a:avLst/>
          </a:prstGeom>
        </p:spPr>
      </p:pic>
      <p:sp>
        <p:nvSpPr>
          <p:cNvPr id="23" name="TextBox 22"/>
          <p:cNvSpPr txBox="1"/>
          <p:nvPr/>
        </p:nvSpPr>
        <p:spPr>
          <a:xfrm>
            <a:off x="6872316" y="5073114"/>
            <a:ext cx="5345430" cy="461665"/>
          </a:xfrm>
          <a:prstGeom prst="rect">
            <a:avLst/>
          </a:prstGeom>
          <a:noFill/>
        </p:spPr>
        <p:txBody>
          <a:bodyPr wrap="square" rtlCol="0">
            <a:spAutoFit/>
          </a:bodyPr>
          <a:lstStyle/>
          <a:p>
            <a:r>
              <a:rPr lang="en-AU" sz="2400" kern="0" dirty="0" smtClean="0">
                <a:solidFill>
                  <a:schemeClr val="accent6"/>
                </a:solidFill>
                <a:latin typeface="+mn-lt"/>
              </a:rPr>
              <a:t>Creative Testing</a:t>
            </a:r>
            <a:endParaRPr lang="en-US" sz="2400" kern="0" dirty="0" smtClean="0">
              <a:solidFill>
                <a:schemeClr val="accent6"/>
              </a:solidFill>
              <a:latin typeface="+mn-lt"/>
            </a:endParaRPr>
          </a:p>
        </p:txBody>
      </p:sp>
      <p:sp>
        <p:nvSpPr>
          <p:cNvPr id="24" name="Rectangle 23"/>
          <p:cNvSpPr/>
          <p:nvPr/>
        </p:nvSpPr>
        <p:spPr>
          <a:xfrm>
            <a:off x="6872316" y="5517027"/>
            <a:ext cx="4912301" cy="553998"/>
          </a:xfrm>
          <a:prstGeom prst="rect">
            <a:avLst/>
          </a:prstGeom>
        </p:spPr>
        <p:txBody>
          <a:bodyPr wrap="square">
            <a:spAutoFit/>
          </a:bodyPr>
          <a:lstStyle/>
          <a:p>
            <a:pPr lvl="0" defTabSz="914126" fontAlgn="auto">
              <a:spcBef>
                <a:spcPts val="0"/>
              </a:spcBef>
              <a:spcAft>
                <a:spcPts val="0"/>
              </a:spcAft>
              <a:defRPr/>
            </a:pPr>
            <a:r>
              <a:rPr lang="en-US" sz="1000" dirty="0">
                <a:latin typeface="Franklin Gothic Medium" panose="020B0603020102020204" pitchFamily="34" charset="0"/>
                <a:cs typeface="Arial" panose="020B0604020202020204" pitchFamily="34" charset="0"/>
              </a:rPr>
              <a:t>The effectiveness of any advertising is almost always </a:t>
            </a:r>
            <a:r>
              <a:rPr lang="en-US" sz="1000" dirty="0" smtClean="0">
                <a:latin typeface="Franklin Gothic Medium" panose="020B0603020102020204" pitchFamily="34" charset="0"/>
                <a:cs typeface="Arial" panose="020B0604020202020204" pitchFamily="34" charset="0"/>
              </a:rPr>
              <a:t>dependent </a:t>
            </a:r>
            <a:r>
              <a:rPr lang="en-US" sz="1000" dirty="0">
                <a:latin typeface="Franklin Gothic Medium" panose="020B0603020102020204" pitchFamily="34" charset="0"/>
                <a:cs typeface="Arial" panose="020B0604020202020204" pitchFamily="34" charset="0"/>
              </a:rPr>
              <a:t>upon how powerful and creative the actual message is. </a:t>
            </a:r>
            <a:r>
              <a:rPr lang="en-US" sz="1000" dirty="0" smtClean="0">
                <a:latin typeface="Franklin Gothic Medium" panose="020B0603020102020204" pitchFamily="34" charset="0"/>
                <a:cs typeface="Arial" panose="020B0604020202020204" pitchFamily="34" charset="0"/>
              </a:rPr>
              <a:t>SCA Research can test creative before the campaign goes to air, to help determine what tweaks might need to made. </a:t>
            </a:r>
            <a:endParaRPr lang="en-US" sz="1000" dirty="0">
              <a:latin typeface="Franklin Gothic Medium" panose="020B0603020102020204" pitchFamily="34" charset="0"/>
              <a:cs typeface="Arial" panose="020B0604020202020204" pitchFamily="34" charset="0"/>
            </a:endParaRPr>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198" y="5037245"/>
            <a:ext cx="650296" cy="650296"/>
          </a:xfrm>
          <a:prstGeom prst="rect">
            <a:avLst/>
          </a:prstGeom>
        </p:spPr>
      </p:pic>
      <p:sp>
        <p:nvSpPr>
          <p:cNvPr id="26" name="TextBox 25"/>
          <p:cNvSpPr txBox="1"/>
          <p:nvPr/>
        </p:nvSpPr>
        <p:spPr>
          <a:xfrm>
            <a:off x="1309719" y="4949189"/>
            <a:ext cx="4204247" cy="461665"/>
          </a:xfrm>
          <a:prstGeom prst="rect">
            <a:avLst/>
          </a:prstGeom>
          <a:noFill/>
        </p:spPr>
        <p:txBody>
          <a:bodyPr wrap="square" rtlCol="0">
            <a:spAutoFit/>
          </a:bodyPr>
          <a:lstStyle/>
          <a:p>
            <a:r>
              <a:rPr lang="en-AU" sz="2400" kern="0" dirty="0" smtClean="0">
                <a:solidFill>
                  <a:schemeClr val="accent6"/>
                </a:solidFill>
                <a:latin typeface="+mn-lt"/>
              </a:rPr>
              <a:t>Focus Groups</a:t>
            </a:r>
            <a:endParaRPr lang="en-US" sz="2400" kern="0" dirty="0" smtClean="0">
              <a:solidFill>
                <a:schemeClr val="accent6"/>
              </a:solidFill>
              <a:latin typeface="+mn-lt"/>
            </a:endParaRPr>
          </a:p>
        </p:txBody>
      </p:sp>
      <p:sp>
        <p:nvSpPr>
          <p:cNvPr id="27" name="Rectangle 26"/>
          <p:cNvSpPr/>
          <p:nvPr/>
        </p:nvSpPr>
        <p:spPr>
          <a:xfrm>
            <a:off x="1309719" y="5369855"/>
            <a:ext cx="4204247" cy="707886"/>
          </a:xfrm>
          <a:prstGeom prst="rect">
            <a:avLst/>
          </a:prstGeom>
        </p:spPr>
        <p:txBody>
          <a:bodyPr wrap="square">
            <a:spAutoFit/>
          </a:bodyPr>
          <a:lstStyle/>
          <a:p>
            <a:pPr lvl="0" defTabSz="914126" fontAlgn="auto">
              <a:spcBef>
                <a:spcPts val="0"/>
              </a:spcBef>
              <a:spcAft>
                <a:spcPts val="0"/>
              </a:spcAft>
              <a:defRPr/>
            </a:pPr>
            <a:r>
              <a:rPr lang="en-US" sz="1000" dirty="0" smtClean="0">
                <a:latin typeface="Franklin Gothic Medium" panose="020B0603020102020204" pitchFamily="34" charset="0"/>
                <a:cs typeface="Arial" panose="020B0604020202020204" pitchFamily="34" charset="0"/>
              </a:rPr>
              <a:t>A relatively new additional to the SCA Research suite of products. We can now conduct focus groups on behalf of clients. These deep dive into a particular challenge or observation, and are usually conducted in conjunction with a perceptual study. </a:t>
            </a:r>
            <a:endParaRPr lang="en-US" sz="1000" dirty="0">
              <a:latin typeface="Franklin Gothic Medium" panose="020B0603020102020204" pitchFamily="34" charset="0"/>
              <a:cs typeface="Arial" panose="020B0604020202020204" pitchFamily="34" charset="0"/>
            </a:endParaRPr>
          </a:p>
        </p:txBody>
      </p:sp>
    </p:spTree>
    <p:extLst>
      <p:ext uri="{BB962C8B-B14F-4D97-AF65-F5344CB8AC3E}">
        <p14:creationId xmlns:p14="http://schemas.microsoft.com/office/powerpoint/2010/main" val="238028563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
            <a:ext cx="12188825" cy="1186664"/>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AU" dirty="0" smtClean="0"/>
              <a:t>CLIENTS WHO SCA RESEARCH HAVE WORKED WITH</a:t>
            </a:r>
            <a:endParaRPr lang="en-AU"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33" y="1659228"/>
            <a:ext cx="10058400" cy="4113267"/>
          </a:xfrm>
          <a:prstGeom prst="rect">
            <a:avLst/>
          </a:prstGeom>
        </p:spPr>
      </p:pic>
    </p:spTree>
    <p:extLst>
      <p:ext uri="{BB962C8B-B14F-4D97-AF65-F5344CB8AC3E}">
        <p14:creationId xmlns:p14="http://schemas.microsoft.com/office/powerpoint/2010/main" val="16736498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MICRO STUDIES</a:t>
            </a:r>
            <a:endParaRPr lang="en-AU" dirty="0"/>
          </a:p>
        </p:txBody>
      </p:sp>
      <p:sp>
        <p:nvSpPr>
          <p:cNvPr id="3" name="Rectangle 2"/>
          <p:cNvSpPr/>
          <p:nvPr/>
        </p:nvSpPr>
        <p:spPr>
          <a:xfrm>
            <a:off x="164800" y="947591"/>
            <a:ext cx="6573456" cy="3200876"/>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effectLst/>
                <a:uLnTx/>
                <a:uFillTx/>
                <a:latin typeface="Franklin Gothic Medium" panose="020B0603020102020204" pitchFamily="34" charset="0"/>
                <a:cs typeface="Arial" panose="020B0604020202020204" pitchFamily="34" charset="0"/>
              </a:rPr>
              <a:t>SCA Research’s Micro Studies are conducted to produce a brief snapshot of a category, product, client, demographic or occasion. </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AU" sz="1300" b="0" i="0" u="none" strike="noStrike" kern="1200" cap="none" spc="0" normalizeH="0" baseline="0" noProof="0" dirty="0">
              <a:ln>
                <a:noFill/>
              </a:ln>
              <a:effectLst/>
              <a:uLnTx/>
              <a:uFillTx/>
              <a:latin typeface="Franklin Gothic Medium" panose="020B0603020102020204" pitchFamily="34" charset="0"/>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effectLst/>
                <a:uLnTx/>
                <a:uFillTx/>
                <a:latin typeface="+mj-lt"/>
                <a:cs typeface="Arial" panose="020B0604020202020204" pitchFamily="34" charset="0"/>
              </a:rPr>
              <a:t>They can be used to assist in client pitch’s, for clients to quickly understand their audience and thoughts towards their brand or product offering, to test a hypothesis or simply gain a quick insight into the SCA Audiences.</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effectLst/>
              <a:uLnTx/>
              <a:uFillTx/>
              <a:latin typeface="+mj-lt"/>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effectLst/>
                <a:uLnTx/>
                <a:uFillTx/>
                <a:latin typeface="+mj-lt"/>
                <a:cs typeface="Arial" panose="020B0604020202020204" pitchFamily="34" charset="0"/>
              </a:rPr>
              <a:t>Community members are invited via e-mail invite and incentivised to complete the survey. </a:t>
            </a:r>
            <a:endParaRPr kumimoji="0" lang="en-AU" sz="1000" b="0" i="0" u="none" strike="noStrike" kern="1200" cap="none" spc="0" normalizeH="0" baseline="0" noProof="0" dirty="0" smtClean="0">
              <a:ln>
                <a:noFill/>
              </a:ln>
              <a:effectLst/>
              <a:uLnTx/>
              <a:uFillTx/>
              <a:latin typeface="+mj-lt"/>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lang="en-AU" sz="1000" dirty="0">
              <a:latin typeface="+mj-lt"/>
              <a:cs typeface="Arial" panose="020B0604020202020204" pitchFamily="34" charset="0"/>
            </a:endParaRPr>
          </a:p>
          <a:p>
            <a:pPr marL="285664" lvl="0" indent="-285664" defTabSz="914126" fontAlgn="auto">
              <a:spcBef>
                <a:spcPts val="0"/>
              </a:spcBef>
              <a:spcAft>
                <a:spcPts val="0"/>
              </a:spcAft>
              <a:buFont typeface="Arial" panose="020B0604020202020204" pitchFamily="34" charset="0"/>
              <a:buChar char="•"/>
              <a:defRPr/>
            </a:pPr>
            <a:r>
              <a:rPr lang="en-AU" sz="1000" dirty="0">
                <a:latin typeface="+mj-lt"/>
                <a:cs typeface="Arial" panose="020B0604020202020204" pitchFamily="34" charset="0"/>
              </a:rPr>
              <a:t>Provide a quick snapshot of a category, audience or </a:t>
            </a:r>
            <a:r>
              <a:rPr lang="en-AU" sz="1000" dirty="0" smtClean="0">
                <a:latin typeface="+mj-lt"/>
                <a:cs typeface="Arial" panose="020B0604020202020204" pitchFamily="34" charset="0"/>
              </a:rPr>
              <a:t>occasion</a:t>
            </a:r>
          </a:p>
          <a:p>
            <a:pPr marL="285664" lvl="0" indent="-285664" defTabSz="914126" fontAlgn="auto">
              <a:spcBef>
                <a:spcPts val="0"/>
              </a:spcBef>
              <a:spcAft>
                <a:spcPts val="0"/>
              </a:spcAft>
              <a:buFont typeface="Arial" panose="020B0604020202020204" pitchFamily="34" charset="0"/>
              <a:buChar char="•"/>
              <a:defRPr/>
            </a:pPr>
            <a:endParaRPr lang="en-AU" sz="1000" dirty="0">
              <a:latin typeface="+mj-lt"/>
              <a:cs typeface="Arial" panose="020B0604020202020204" pitchFamily="34" charset="0"/>
            </a:endParaRPr>
          </a:p>
          <a:p>
            <a:pPr marL="285664" lvl="0" indent="-285664" defTabSz="914126" fontAlgn="auto">
              <a:spcBef>
                <a:spcPts val="0"/>
              </a:spcBef>
              <a:spcAft>
                <a:spcPts val="0"/>
              </a:spcAft>
              <a:buFont typeface="Arial" panose="020B0604020202020204" pitchFamily="34" charset="0"/>
              <a:buChar char="•"/>
              <a:defRPr/>
            </a:pPr>
            <a:r>
              <a:rPr lang="en-AU" sz="1000" dirty="0">
                <a:latin typeface="+mj-lt"/>
                <a:cs typeface="Arial" panose="020B0604020202020204" pitchFamily="34" charset="0"/>
              </a:rPr>
              <a:t>Take under 5 minutes to </a:t>
            </a:r>
            <a:r>
              <a:rPr lang="en-AU" sz="1000" dirty="0" smtClean="0">
                <a:latin typeface="+mj-lt"/>
                <a:cs typeface="Arial" panose="020B0604020202020204" pitchFamily="34" charset="0"/>
              </a:rPr>
              <a:t>complete</a:t>
            </a:r>
          </a:p>
          <a:p>
            <a:pPr marL="285664" lvl="0" indent="-285664" defTabSz="914126" fontAlgn="auto">
              <a:spcBef>
                <a:spcPts val="0"/>
              </a:spcBef>
              <a:spcAft>
                <a:spcPts val="0"/>
              </a:spcAft>
              <a:buFont typeface="Arial" panose="020B0604020202020204" pitchFamily="34" charset="0"/>
              <a:buChar char="•"/>
              <a:defRPr/>
            </a:pPr>
            <a:endParaRPr lang="en-AU" sz="1000" dirty="0">
              <a:latin typeface="+mj-lt"/>
              <a:cs typeface="Arial" panose="020B0604020202020204" pitchFamily="34" charset="0"/>
            </a:endParaRPr>
          </a:p>
          <a:p>
            <a:pPr marL="285664" lvl="0" indent="-285664" defTabSz="914126" fontAlgn="auto">
              <a:spcBef>
                <a:spcPts val="0"/>
              </a:spcBef>
              <a:spcAft>
                <a:spcPts val="0"/>
              </a:spcAft>
              <a:buFont typeface="Arial" panose="020B0604020202020204" pitchFamily="34" charset="0"/>
              <a:buChar char="•"/>
              <a:defRPr/>
            </a:pPr>
            <a:r>
              <a:rPr lang="en-AU" sz="1000" dirty="0">
                <a:latin typeface="+mj-lt"/>
                <a:cs typeface="Arial" panose="020B0604020202020204" pitchFamily="34" charset="0"/>
              </a:rPr>
              <a:t>Up to 8 </a:t>
            </a:r>
            <a:r>
              <a:rPr lang="en-AU" sz="1000" dirty="0" smtClean="0">
                <a:latin typeface="+mj-lt"/>
                <a:cs typeface="Arial" panose="020B0604020202020204" pitchFamily="34" charset="0"/>
              </a:rPr>
              <a:t>questions</a:t>
            </a:r>
          </a:p>
          <a:p>
            <a:pPr marL="285664" lvl="0" indent="-285664" defTabSz="914126" fontAlgn="auto">
              <a:spcBef>
                <a:spcPts val="0"/>
              </a:spcBef>
              <a:spcAft>
                <a:spcPts val="0"/>
              </a:spcAft>
              <a:buFont typeface="Arial" panose="020B0604020202020204" pitchFamily="34" charset="0"/>
              <a:buChar char="•"/>
              <a:defRPr/>
            </a:pPr>
            <a:endParaRPr lang="en-AU" sz="1000" dirty="0">
              <a:latin typeface="+mj-lt"/>
              <a:cs typeface="Arial" panose="020B0604020202020204" pitchFamily="34" charset="0"/>
            </a:endParaRPr>
          </a:p>
          <a:p>
            <a:pPr marL="285664" lvl="0" indent="-285664" defTabSz="914126" fontAlgn="auto">
              <a:spcBef>
                <a:spcPts val="0"/>
              </a:spcBef>
              <a:spcAft>
                <a:spcPts val="0"/>
              </a:spcAft>
              <a:buFont typeface="Arial" panose="020B0604020202020204" pitchFamily="34" charset="0"/>
              <a:buChar char="•"/>
              <a:defRPr/>
            </a:pPr>
            <a:r>
              <a:rPr lang="en-AU" sz="1000" dirty="0">
                <a:latin typeface="+mj-lt"/>
                <a:cs typeface="Arial" panose="020B0604020202020204" pitchFamily="34" charset="0"/>
              </a:rPr>
              <a:t>Quick turn around and low cost</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effectLst/>
              <a:uLnTx/>
              <a:uFillTx/>
              <a:latin typeface="+mj-lt"/>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effectLst/>
              <a:uLnTx/>
              <a:uFillTx/>
              <a:latin typeface="Franklin Gothic Medium" panose="020B06030201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7874673" y="0"/>
            <a:ext cx="4322439" cy="6522445"/>
          </a:xfrm>
          <a:prstGeom prst="rect">
            <a:avLst/>
          </a:prstGeom>
        </p:spPr>
      </p:pic>
      <p:pic>
        <p:nvPicPr>
          <p:cNvPr id="11" name="Picture 10"/>
          <p:cNvPicPr>
            <a:picLocks noChangeAspect="1"/>
          </p:cNvPicPr>
          <p:nvPr/>
        </p:nvPicPr>
        <p:blipFill>
          <a:blip r:embed="rId3"/>
          <a:stretch>
            <a:fillRect/>
          </a:stretch>
        </p:blipFill>
        <p:spPr>
          <a:xfrm>
            <a:off x="2371617" y="4148467"/>
            <a:ext cx="2845225" cy="1600439"/>
          </a:xfrm>
          <a:prstGeom prst="rect">
            <a:avLst/>
          </a:prstGeom>
          <a:ln>
            <a:solidFill>
              <a:schemeClr val="tx1"/>
            </a:solidFill>
          </a:ln>
        </p:spPr>
      </p:pic>
      <p:pic>
        <p:nvPicPr>
          <p:cNvPr id="12" name="Picture 11"/>
          <p:cNvPicPr>
            <a:picLocks noChangeAspect="1"/>
          </p:cNvPicPr>
          <p:nvPr/>
        </p:nvPicPr>
        <p:blipFill>
          <a:blip r:embed="rId4"/>
          <a:stretch>
            <a:fillRect/>
          </a:stretch>
        </p:blipFill>
        <p:spPr>
          <a:xfrm>
            <a:off x="4498479" y="3032822"/>
            <a:ext cx="3000484" cy="1687772"/>
          </a:xfrm>
          <a:prstGeom prst="rect">
            <a:avLst/>
          </a:prstGeom>
          <a:ln>
            <a:solidFill>
              <a:schemeClr val="tx1"/>
            </a:solidFill>
          </a:ln>
        </p:spPr>
      </p:pic>
      <p:pic>
        <p:nvPicPr>
          <p:cNvPr id="13" name="Picture 12"/>
          <p:cNvPicPr>
            <a:picLocks noChangeAspect="1"/>
          </p:cNvPicPr>
          <p:nvPr/>
        </p:nvPicPr>
        <p:blipFill>
          <a:blip r:embed="rId5"/>
          <a:stretch>
            <a:fillRect/>
          </a:stretch>
        </p:blipFill>
        <p:spPr>
          <a:xfrm>
            <a:off x="5731928" y="4148467"/>
            <a:ext cx="2903452" cy="1633192"/>
          </a:xfrm>
          <a:prstGeom prst="rect">
            <a:avLst/>
          </a:prstGeom>
          <a:ln>
            <a:solidFill>
              <a:schemeClr val="tx1"/>
            </a:solidFill>
          </a:ln>
        </p:spPr>
      </p:pic>
    </p:spTree>
    <p:extLst>
      <p:ext uri="{BB962C8B-B14F-4D97-AF65-F5344CB8AC3E}">
        <p14:creationId xmlns:p14="http://schemas.microsoft.com/office/powerpoint/2010/main" val="3212550280"/>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7866386" y="-21772"/>
            <a:ext cx="4322439" cy="6515013"/>
          </a:xfrm>
          <a:prstGeom prst="rect">
            <a:avLst/>
          </a:prstGeom>
        </p:spPr>
      </p:pic>
      <p:pic>
        <p:nvPicPr>
          <p:cNvPr id="4" name="Picture 3"/>
          <p:cNvPicPr>
            <a:picLocks noChangeAspect="1"/>
          </p:cNvPicPr>
          <p:nvPr/>
        </p:nvPicPr>
        <p:blipFill>
          <a:blip r:embed="rId3"/>
          <a:stretch>
            <a:fillRect/>
          </a:stretch>
        </p:blipFill>
        <p:spPr>
          <a:xfrm>
            <a:off x="5835076" y="4415539"/>
            <a:ext cx="3070871" cy="1727365"/>
          </a:xfrm>
          <a:prstGeom prst="rect">
            <a:avLst/>
          </a:prstGeom>
          <a:ln>
            <a:solidFill>
              <a:schemeClr val="tx1"/>
            </a:solidFill>
          </a:ln>
        </p:spPr>
      </p:pic>
      <p:sp>
        <p:nvSpPr>
          <p:cNvPr id="2" name="Title 1"/>
          <p:cNvSpPr>
            <a:spLocks noGrp="1"/>
          </p:cNvSpPr>
          <p:nvPr>
            <p:ph type="title"/>
          </p:nvPr>
        </p:nvSpPr>
        <p:spPr/>
        <p:txBody>
          <a:bodyPr/>
          <a:lstStyle/>
          <a:p>
            <a:r>
              <a:rPr lang="en-AU" dirty="0" smtClean="0"/>
              <a:t>MARQUEE STUDIES</a:t>
            </a:r>
            <a:endParaRPr lang="en-AU" dirty="0"/>
          </a:p>
        </p:txBody>
      </p:sp>
      <p:sp>
        <p:nvSpPr>
          <p:cNvPr id="10" name="Rectangle 9"/>
          <p:cNvSpPr/>
          <p:nvPr/>
        </p:nvSpPr>
        <p:spPr>
          <a:xfrm>
            <a:off x="172168" y="847282"/>
            <a:ext cx="6195976" cy="1868204"/>
          </a:xfrm>
          <a:prstGeom prst="rect">
            <a:avLst/>
          </a:prstGeom>
        </p:spPr>
        <p:txBody>
          <a:bodyPr wrap="square">
            <a:spAutoFit/>
          </a:bodyPr>
          <a:lstStyle/>
          <a:p>
            <a:pPr marL="0" marR="0" lvl="0" indent="0" algn="l" defTabSz="914126" rtl="0" eaLnBrk="1" fontAlgn="auto" latinLnBrk="0" hangingPunct="1">
              <a:lnSpc>
                <a:spcPct val="100000"/>
              </a:lnSpc>
              <a:spcBef>
                <a:spcPct val="20000"/>
              </a:spcBef>
              <a:spcAft>
                <a:spcPts val="0"/>
              </a:spcAft>
              <a:buClrTx/>
              <a:buSzTx/>
              <a:buFontTx/>
              <a:buNone/>
              <a:tabLst/>
              <a:defRPr/>
            </a:pPr>
            <a:r>
              <a:rPr kumimoji="0" lang="en-AU" sz="1800" b="0" i="0" u="none" strike="noStrike" kern="1200" cap="none" spc="0" normalizeH="0" baseline="0" noProof="0" dirty="0">
                <a:ln>
                  <a:noFill/>
                </a:ln>
                <a:effectLst/>
                <a:uLnTx/>
                <a:uFillTx/>
                <a:latin typeface="Franklin Gothic Medium" panose="020B0603020102020204" pitchFamily="34" charset="0"/>
                <a:cs typeface="Arial" panose="020B0604020202020204" pitchFamily="34" charset="0"/>
              </a:rPr>
              <a:t>SCA Research proactively conducts in depth research on key radio topics selected by Sales stakeholders through year.  </a:t>
            </a:r>
          </a:p>
          <a:p>
            <a:pPr marL="0" marR="0" lvl="0" indent="0" algn="l" defTabSz="914126" rtl="0" eaLnBrk="1" fontAlgn="auto" latinLnBrk="0" hangingPunct="1">
              <a:lnSpc>
                <a:spcPct val="100000"/>
              </a:lnSpc>
              <a:spcBef>
                <a:spcPct val="20000"/>
              </a:spcBef>
              <a:spcAft>
                <a:spcPts val="0"/>
              </a:spcAft>
              <a:buClrTx/>
              <a:buSzTx/>
              <a:buFontTx/>
              <a:buNone/>
              <a:tabLst/>
              <a:defRPr/>
            </a:pPr>
            <a:endParaRPr kumimoji="0" lang="en-AU" sz="1300" b="0" i="0" u="none" strike="noStrike" kern="1200" cap="none" spc="0" normalizeH="0" baseline="0" noProof="0" dirty="0">
              <a:ln>
                <a:noFill/>
              </a:ln>
              <a:effectLst/>
              <a:uLnTx/>
              <a:uFillTx/>
              <a:latin typeface="Arial" pitchFamily="34" charset="0"/>
              <a:ea typeface="+mn-ea"/>
              <a:cs typeface="Arial" panose="020B0604020202020204" pitchFamily="34" charset="0"/>
            </a:endParaRPr>
          </a:p>
          <a:p>
            <a:pPr marL="0" marR="0" lvl="0" indent="0" algn="l" defTabSz="914126" rtl="0" eaLnBrk="1" fontAlgn="auto" latinLnBrk="0" hangingPunct="1">
              <a:lnSpc>
                <a:spcPct val="100000"/>
              </a:lnSpc>
              <a:spcBef>
                <a:spcPct val="20000"/>
              </a:spcBef>
              <a:spcAft>
                <a:spcPts val="0"/>
              </a:spcAft>
              <a:buClrTx/>
              <a:buSzTx/>
              <a:buFontTx/>
              <a:buNone/>
              <a:tabLst/>
              <a:defRPr/>
            </a:pPr>
            <a:r>
              <a:rPr kumimoji="0" lang="en-AU" sz="1000" b="0" i="0" u="none" strike="noStrike" kern="1200" cap="none" spc="0" normalizeH="0" baseline="0" noProof="0" dirty="0">
                <a:ln>
                  <a:noFill/>
                </a:ln>
                <a:effectLst/>
                <a:uLnTx/>
                <a:uFillTx/>
                <a:latin typeface="+mj-lt"/>
                <a:ea typeface="+mn-ea"/>
                <a:cs typeface="Arial" panose="020B0604020202020204" pitchFamily="34" charset="0"/>
              </a:rPr>
              <a:t>Many of these studies have been widely distributed in the marketplace and gained media coverage. Some of these key major studies are</a:t>
            </a:r>
            <a:r>
              <a:rPr kumimoji="0" lang="en-AU" sz="1000" b="0" i="0" u="none" strike="noStrike" kern="1200" cap="none" spc="0" normalizeH="0" baseline="0" noProof="0" dirty="0" smtClean="0">
                <a:ln>
                  <a:noFill/>
                </a:ln>
                <a:effectLst/>
                <a:uLnTx/>
                <a:uFillTx/>
                <a:latin typeface="+mj-lt"/>
                <a:ea typeface="+mn-ea"/>
                <a:cs typeface="Arial" panose="020B0604020202020204" pitchFamily="34" charset="0"/>
              </a:rPr>
              <a:t>:</a:t>
            </a:r>
          </a:p>
          <a:p>
            <a:pPr marL="0" marR="0" lvl="0" indent="0" algn="l" defTabSz="914126" rtl="0" eaLnBrk="1" fontAlgn="auto" latinLnBrk="0" hangingPunct="1">
              <a:lnSpc>
                <a:spcPct val="100000"/>
              </a:lnSpc>
              <a:spcBef>
                <a:spcPct val="20000"/>
              </a:spcBef>
              <a:spcAft>
                <a:spcPts val="0"/>
              </a:spcAft>
              <a:buClrTx/>
              <a:buSzTx/>
              <a:buFontTx/>
              <a:buNone/>
              <a:tabLst/>
              <a:defRPr/>
            </a:pPr>
            <a:endParaRPr lang="en-AU" sz="1000" dirty="0">
              <a:latin typeface="+mj-lt"/>
              <a:cs typeface="Arial" panose="020B0604020202020204" pitchFamily="34" charset="0"/>
            </a:endParaRPr>
          </a:p>
          <a:p>
            <a:pPr marL="0" marR="0" lvl="0" indent="0" algn="l" defTabSz="914126" rtl="0" eaLnBrk="1" fontAlgn="auto" latinLnBrk="0" hangingPunct="1">
              <a:lnSpc>
                <a:spcPct val="100000"/>
              </a:lnSpc>
              <a:spcBef>
                <a:spcPct val="20000"/>
              </a:spcBef>
              <a:spcAft>
                <a:spcPts val="0"/>
              </a:spcAft>
              <a:buClrTx/>
              <a:buSzTx/>
              <a:buFontTx/>
              <a:buNone/>
              <a:tabLst/>
              <a:defRPr/>
            </a:pPr>
            <a:r>
              <a:rPr kumimoji="0" lang="en-AU" sz="1400" b="0" i="0" u="none" strike="noStrike" kern="1200" cap="none" spc="0" normalizeH="0" baseline="0" noProof="0" dirty="0" smtClean="0">
                <a:ln>
                  <a:noFill/>
                </a:ln>
                <a:solidFill>
                  <a:schemeClr val="accent1"/>
                </a:solidFill>
                <a:effectLst/>
                <a:uLnTx/>
                <a:uFillTx/>
                <a:latin typeface="Franklin Gothic Medium" panose="020B0603020102020204" pitchFamily="34" charset="0"/>
                <a:cs typeface="Arial" panose="020B0604020202020204" pitchFamily="34" charset="0"/>
              </a:rPr>
              <a:t>MOOD MONITOR</a:t>
            </a:r>
            <a:endParaRPr kumimoji="0" lang="en-AU" sz="1400" b="0" i="0" u="none" strike="noStrike" kern="1200" cap="none" spc="0" normalizeH="0" baseline="0" noProof="0" dirty="0">
              <a:ln>
                <a:noFill/>
              </a:ln>
              <a:solidFill>
                <a:schemeClr val="accent1"/>
              </a:solidFill>
              <a:effectLst/>
              <a:uLnTx/>
              <a:uFillTx/>
              <a:latin typeface="Franklin Gothic Medium" panose="020B0603020102020204" pitchFamily="34" charset="0"/>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effectLst/>
              <a:uLnTx/>
              <a:uFillTx/>
              <a:latin typeface="Arial" pitchFamily="34" charset="0"/>
              <a:ea typeface="+mn-ea"/>
              <a:cs typeface="Arial" panose="020B0604020202020204" pitchFamily="34" charset="0"/>
            </a:endParaRPr>
          </a:p>
        </p:txBody>
      </p:sp>
      <p:sp>
        <p:nvSpPr>
          <p:cNvPr id="11" name="Rectangle 10"/>
          <p:cNvSpPr/>
          <p:nvPr/>
        </p:nvSpPr>
        <p:spPr>
          <a:xfrm>
            <a:off x="172168" y="2513737"/>
            <a:ext cx="5357775" cy="861774"/>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effectLst/>
                <a:uLnTx/>
                <a:uFillTx/>
                <a:latin typeface="+mn-lt"/>
                <a:ea typeface="+mn-ea"/>
                <a:cs typeface="Arial" panose="020B0604020202020204" pitchFamily="34" charset="0"/>
              </a:rPr>
              <a:t>SCA Research started to track the mood of Australia in 2013 with a bi-yearly report. The ‘Mood Monitor’ differs from typical Consumer Confidence reports by looking at how people are </a:t>
            </a:r>
            <a:r>
              <a:rPr kumimoji="0" lang="en-AU" sz="1000" b="0" i="1" u="none" strike="noStrike" kern="1200" cap="none" spc="0" normalizeH="0" baseline="0" noProof="0" dirty="0">
                <a:ln>
                  <a:noFill/>
                </a:ln>
                <a:effectLst/>
                <a:uLnTx/>
                <a:uFillTx/>
                <a:latin typeface="+mn-lt"/>
                <a:ea typeface="+mn-ea"/>
                <a:cs typeface="Arial" panose="020B0604020202020204" pitchFamily="34" charset="0"/>
              </a:rPr>
              <a:t>feeling</a:t>
            </a:r>
            <a:r>
              <a:rPr kumimoji="0" lang="en-AU" sz="1000" b="0" i="0" u="none" strike="noStrike" kern="1200" cap="none" spc="0" normalizeH="0" baseline="0" noProof="0" dirty="0">
                <a:ln>
                  <a:noFill/>
                </a:ln>
                <a:effectLst/>
                <a:uLnTx/>
                <a:uFillTx/>
                <a:latin typeface="+mn-lt"/>
                <a:ea typeface="+mn-ea"/>
                <a:cs typeface="Arial" panose="020B0604020202020204" pitchFamily="34" charset="0"/>
              </a:rPr>
              <a:t>. A person’s mood can influence their spending behaviour, so it is important for SCA and it’s clients to understand the mood of Australians, what they are worried about, what is effecting them at the moment</a:t>
            </a:r>
            <a:r>
              <a:rPr kumimoji="0" lang="en-AU" sz="1000" b="0" i="0" u="none" strike="noStrike" kern="1200" cap="none" spc="0" normalizeH="0" baseline="0" noProof="0" dirty="0" smtClean="0">
                <a:ln>
                  <a:noFill/>
                </a:ln>
                <a:effectLst/>
                <a:uLnTx/>
                <a:uFillTx/>
                <a:latin typeface="+mn-lt"/>
                <a:ea typeface="+mn-ea"/>
                <a:cs typeface="Arial" panose="020B0604020202020204" pitchFamily="34" charset="0"/>
              </a:rPr>
              <a:t>.</a:t>
            </a:r>
            <a:endParaRPr kumimoji="0" lang="en-AU" sz="1000" b="0" i="0" u="none" strike="noStrike" kern="1200" cap="none" spc="0" normalizeH="0" baseline="0" noProof="0" dirty="0">
              <a:ln>
                <a:noFill/>
              </a:ln>
              <a:effectLst/>
              <a:uLnTx/>
              <a:uFillTx/>
              <a:latin typeface="+mn-lt"/>
              <a:ea typeface="+mn-ea"/>
              <a:cs typeface="Arial" panose="020B0604020202020204" pitchFamily="34" charset="0"/>
            </a:endParaRPr>
          </a:p>
        </p:txBody>
      </p:sp>
      <p:sp>
        <p:nvSpPr>
          <p:cNvPr id="12" name="Rectangle 11"/>
          <p:cNvSpPr/>
          <p:nvPr/>
        </p:nvSpPr>
        <p:spPr>
          <a:xfrm>
            <a:off x="172168" y="3434814"/>
            <a:ext cx="4857032" cy="307777"/>
          </a:xfrm>
          <a:prstGeom prst="rect">
            <a:avLst/>
          </a:prstGeom>
        </p:spPr>
        <p:txBody>
          <a:bodyPr wrap="square">
            <a:spAutoFit/>
          </a:bodyPr>
          <a:lstStyle/>
          <a:p>
            <a:pPr lvl="0" defTabSz="914126" fontAlgn="auto">
              <a:spcBef>
                <a:spcPct val="20000"/>
              </a:spcBef>
              <a:spcAft>
                <a:spcPts val="0"/>
              </a:spcAft>
              <a:defRPr/>
            </a:pPr>
            <a:r>
              <a:rPr lang="en-AU" sz="1400" dirty="0" smtClean="0">
                <a:solidFill>
                  <a:schemeClr val="accent1"/>
                </a:solidFill>
                <a:latin typeface="Franklin Gothic Medium" panose="020B0603020102020204" pitchFamily="34" charset="0"/>
                <a:cs typeface="Arial" panose="020B0604020202020204" pitchFamily="34" charset="0"/>
              </a:rPr>
              <a:t>CHRISTMAS &amp; SUMMER MEDIA STUDIES</a:t>
            </a:r>
            <a:endParaRPr lang="en-AU" sz="1400" dirty="0">
              <a:solidFill>
                <a:schemeClr val="accent1"/>
              </a:solidFill>
              <a:latin typeface="Franklin Gothic Medium" panose="020B0603020102020204" pitchFamily="34" charset="0"/>
              <a:cs typeface="Arial" panose="020B0604020202020204" pitchFamily="34" charset="0"/>
            </a:endParaRPr>
          </a:p>
        </p:txBody>
      </p:sp>
      <p:sp>
        <p:nvSpPr>
          <p:cNvPr id="13" name="Rectangle 12"/>
          <p:cNvSpPr/>
          <p:nvPr/>
        </p:nvSpPr>
        <p:spPr>
          <a:xfrm>
            <a:off x="208343" y="3801894"/>
            <a:ext cx="5321599" cy="1477328"/>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effectLst/>
                <a:uLnTx/>
                <a:uFillTx/>
                <a:latin typeface="+mj-lt"/>
                <a:ea typeface="+mn-ea"/>
                <a:cs typeface="Arial" panose="020B0604020202020204" pitchFamily="34" charset="0"/>
              </a:rPr>
              <a:t>Since 2009, SCA Research has been conducting research into Christmas spends and behaviours, and media consumption over </a:t>
            </a:r>
            <a:r>
              <a:rPr kumimoji="0" lang="en-AU" sz="1000" b="0" i="0" u="none" strike="noStrike" kern="1200" cap="none" spc="0" normalizeH="0" baseline="0" noProof="0" dirty="0" smtClean="0">
                <a:ln>
                  <a:noFill/>
                </a:ln>
                <a:effectLst/>
                <a:uLnTx/>
                <a:uFillTx/>
                <a:latin typeface="+mj-lt"/>
                <a:ea typeface="+mn-ea"/>
                <a:cs typeface="Arial" panose="020B0604020202020204" pitchFamily="34" charset="0"/>
              </a:rPr>
              <a:t>Summer.</a:t>
            </a:r>
            <a:r>
              <a:rPr kumimoji="0" lang="en-AU" sz="1000" b="0" i="0" u="none" strike="noStrike" kern="1200" cap="none" spc="0" normalizeH="0" noProof="0" dirty="0" smtClean="0">
                <a:ln>
                  <a:noFill/>
                </a:ln>
                <a:effectLst/>
                <a:uLnTx/>
                <a:uFillTx/>
                <a:latin typeface="+mj-lt"/>
                <a:ea typeface="+mn-ea"/>
                <a:cs typeface="Arial" panose="020B0604020202020204" pitchFamily="34" charset="0"/>
              </a:rPr>
              <a:t> </a:t>
            </a:r>
            <a:r>
              <a:rPr kumimoji="0" lang="en-AU" sz="1000" b="0" i="0" u="none" strike="noStrike" kern="1200" cap="none" spc="0" normalizeH="0" baseline="0" noProof="0" dirty="0" smtClean="0">
                <a:ln>
                  <a:noFill/>
                </a:ln>
                <a:effectLst/>
                <a:uLnTx/>
                <a:uFillTx/>
                <a:latin typeface="+mj-lt"/>
                <a:ea typeface="+mn-ea"/>
                <a:cs typeface="Arial" panose="020B0604020202020204" pitchFamily="34" charset="0"/>
              </a:rPr>
              <a:t>From </a:t>
            </a:r>
            <a:r>
              <a:rPr kumimoji="0" lang="en-AU" sz="1000" b="0" i="0" u="none" strike="noStrike" kern="1200" cap="none" spc="0" normalizeH="0" baseline="0" noProof="0" dirty="0">
                <a:ln>
                  <a:noFill/>
                </a:ln>
                <a:effectLst/>
                <a:uLnTx/>
                <a:uFillTx/>
                <a:latin typeface="+mj-lt"/>
                <a:ea typeface="+mn-ea"/>
                <a:cs typeface="Arial" panose="020B0604020202020204" pitchFamily="34" charset="0"/>
              </a:rPr>
              <a:t>early December to early January, radio is ‘out of survey’, and there is no official ratings in order to understand radio consumption over this time. The SCA Research Summer Studies validate what many in the radio industry thought but could not prove – that many people maintain or increase their listening over Summer, as they are out and about more and radio enhances the summer </a:t>
            </a:r>
            <a:r>
              <a:rPr kumimoji="0" lang="en-AU" sz="1000" b="0" i="0" u="none" strike="noStrike" kern="1200" cap="none" spc="0" normalizeH="0" baseline="0" noProof="0" dirty="0" smtClean="0">
                <a:ln>
                  <a:noFill/>
                </a:ln>
                <a:effectLst/>
                <a:uLnTx/>
                <a:uFillTx/>
                <a:latin typeface="+mj-lt"/>
                <a:ea typeface="+mn-ea"/>
                <a:cs typeface="Arial" panose="020B0604020202020204" pitchFamily="34" charset="0"/>
              </a:rPr>
              <a:t>lifestyle.</a:t>
            </a:r>
            <a:r>
              <a:rPr lang="en-AU" sz="1000" dirty="0">
                <a:latin typeface="+mj-lt"/>
                <a:cs typeface="Arial" panose="020B0604020202020204" pitchFamily="34" charset="0"/>
              </a:rPr>
              <a:t> </a:t>
            </a:r>
            <a:r>
              <a:rPr kumimoji="0" lang="en-AU" sz="1000" b="0" i="0" u="none" strike="noStrike" kern="1200" cap="none" spc="0" normalizeH="0" baseline="0" noProof="0" dirty="0" smtClean="0">
                <a:ln>
                  <a:noFill/>
                </a:ln>
                <a:effectLst/>
                <a:uLnTx/>
                <a:uFillTx/>
                <a:latin typeface="+mj-lt"/>
                <a:ea typeface="+mn-ea"/>
                <a:cs typeface="Arial" panose="020B0604020202020204" pitchFamily="34" charset="0"/>
              </a:rPr>
              <a:t>The </a:t>
            </a:r>
            <a:r>
              <a:rPr kumimoji="0" lang="en-AU" sz="1000" b="0" i="0" u="none" strike="noStrike" kern="1200" cap="none" spc="0" normalizeH="0" baseline="0" noProof="0" dirty="0">
                <a:ln>
                  <a:noFill/>
                </a:ln>
                <a:effectLst/>
                <a:uLnTx/>
                <a:uFillTx/>
                <a:latin typeface="+mj-lt"/>
                <a:ea typeface="+mn-ea"/>
                <a:cs typeface="Arial" panose="020B0604020202020204" pitchFamily="34" charset="0"/>
              </a:rPr>
              <a:t>Christmas reports have helped bring Christmas spending forward and continue to be a key sales resource.</a:t>
            </a:r>
          </a:p>
          <a:p>
            <a:pPr marL="285664" marR="0" lvl="0" indent="-285664"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0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5" name="Picture 4"/>
          <p:cNvPicPr>
            <a:picLocks noChangeAspect="1"/>
          </p:cNvPicPr>
          <p:nvPr/>
        </p:nvPicPr>
        <p:blipFill>
          <a:blip r:embed="rId4"/>
          <a:stretch>
            <a:fillRect/>
          </a:stretch>
        </p:blipFill>
        <p:spPr>
          <a:xfrm>
            <a:off x="7662646" y="3622829"/>
            <a:ext cx="3038089" cy="1708925"/>
          </a:xfrm>
          <a:prstGeom prst="rect">
            <a:avLst/>
          </a:prstGeom>
          <a:ln>
            <a:solidFill>
              <a:schemeClr val="tx1"/>
            </a:solidFill>
          </a:ln>
        </p:spPr>
      </p:pic>
      <p:pic>
        <p:nvPicPr>
          <p:cNvPr id="3" name="Picture 2"/>
          <p:cNvPicPr>
            <a:picLocks noChangeAspect="1"/>
          </p:cNvPicPr>
          <p:nvPr/>
        </p:nvPicPr>
        <p:blipFill>
          <a:blip r:embed="rId5"/>
          <a:stretch>
            <a:fillRect/>
          </a:stretch>
        </p:blipFill>
        <p:spPr>
          <a:xfrm>
            <a:off x="6288134" y="2479911"/>
            <a:ext cx="2749024" cy="1546326"/>
          </a:xfrm>
          <a:prstGeom prst="rect">
            <a:avLst/>
          </a:prstGeom>
          <a:ln>
            <a:solidFill>
              <a:schemeClr val="tx1"/>
            </a:solidFill>
          </a:ln>
        </p:spPr>
      </p:pic>
    </p:spTree>
    <p:extLst>
      <p:ext uri="{BB962C8B-B14F-4D97-AF65-F5344CB8AC3E}">
        <p14:creationId xmlns:p14="http://schemas.microsoft.com/office/powerpoint/2010/main" val="385510309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t>Client market/ consumer/ industry studies</a:t>
            </a:r>
            <a:endParaRPr lang="en-AU" sz="3200" dirty="0"/>
          </a:p>
        </p:txBody>
      </p:sp>
      <p:sp>
        <p:nvSpPr>
          <p:cNvPr id="3" name="Rectangle 2"/>
          <p:cNvSpPr/>
          <p:nvPr/>
        </p:nvSpPr>
        <p:spPr>
          <a:xfrm>
            <a:off x="192714" y="879940"/>
            <a:ext cx="7470829" cy="2086725"/>
          </a:xfrm>
          <a:prstGeom prst="rect">
            <a:avLst/>
          </a:prstGeom>
        </p:spPr>
        <p:txBody>
          <a:bodyPr wrap="square">
            <a:spAutoFit/>
          </a:bodyPr>
          <a:lstStyle/>
          <a:p>
            <a:pPr marL="0" marR="0" lvl="0" indent="0" algn="l" defTabSz="914126" rtl="0" eaLnBrk="1" fontAlgn="auto" latinLnBrk="0" hangingPunct="1">
              <a:lnSpc>
                <a:spcPct val="100000"/>
              </a:lnSpc>
              <a:spcBef>
                <a:spcPct val="20000"/>
              </a:spcBef>
              <a:spcAft>
                <a:spcPts val="0"/>
              </a:spcAft>
              <a:buClrTx/>
              <a:buSzTx/>
              <a:buFontTx/>
              <a:buNone/>
              <a:tabLst/>
              <a:defRPr/>
            </a:pPr>
            <a:r>
              <a:rPr kumimoji="0" lang="en-AU" sz="1800" b="0" i="0" u="none" strike="noStrike" kern="1200" cap="none" spc="0" normalizeH="0" baseline="0" noProof="0" dirty="0">
                <a:ln>
                  <a:noFill/>
                </a:ln>
                <a:effectLst/>
                <a:uLnTx/>
                <a:uFillTx/>
                <a:latin typeface="Franklin Gothic Medium" panose="020B0603020102020204" pitchFamily="34" charset="0"/>
                <a:cs typeface="Arial" panose="020B0604020202020204" pitchFamily="34" charset="0"/>
              </a:rPr>
              <a:t>SCA Research regularly conducts consumer, market or industry studies for its clients to help them understand their customers and their path to purchase, the competitive landscape and identify opportunities and threats to their business. </a:t>
            </a:r>
          </a:p>
          <a:p>
            <a:pPr marL="0" marR="0" lvl="0" indent="0" algn="l" defTabSz="914126" rtl="0" eaLnBrk="1" fontAlgn="auto" latinLnBrk="0" hangingPunct="1">
              <a:lnSpc>
                <a:spcPct val="100000"/>
              </a:lnSpc>
              <a:spcBef>
                <a:spcPct val="20000"/>
              </a:spcBef>
              <a:spcAft>
                <a:spcPts val="0"/>
              </a:spcAft>
              <a:buClrTx/>
              <a:buSzTx/>
              <a:buFontTx/>
              <a:buNone/>
              <a:tabLst/>
              <a:defRPr/>
            </a:pPr>
            <a:endParaRPr kumimoji="0" lang="en-AU" sz="1300" b="0" i="0" u="none" strike="noStrike" kern="1200" cap="none" spc="0" normalizeH="0" baseline="0" noProof="0" dirty="0">
              <a:ln>
                <a:noFill/>
              </a:ln>
              <a:effectLst/>
              <a:uLnTx/>
              <a:uFillTx/>
              <a:latin typeface="Arial" pitchFamily="34" charset="0"/>
              <a:ea typeface="+mn-ea"/>
              <a:cs typeface="Arial" panose="020B0604020202020204" pitchFamily="34" charset="0"/>
            </a:endParaRPr>
          </a:p>
          <a:p>
            <a:pPr marL="0" marR="0" lvl="0" indent="0" algn="l" defTabSz="914126" rtl="0" eaLnBrk="1" fontAlgn="auto" latinLnBrk="0" hangingPunct="1">
              <a:lnSpc>
                <a:spcPct val="100000"/>
              </a:lnSpc>
              <a:spcBef>
                <a:spcPct val="20000"/>
              </a:spcBef>
              <a:spcAft>
                <a:spcPts val="0"/>
              </a:spcAft>
              <a:buClrTx/>
              <a:buSzTx/>
              <a:buFontTx/>
              <a:buNone/>
              <a:tabLst/>
              <a:defRPr/>
            </a:pPr>
            <a:r>
              <a:rPr kumimoji="0" lang="en-AU" sz="1000" b="0" i="0" u="none" strike="noStrike" kern="1200" cap="none" spc="0" normalizeH="0" baseline="0" noProof="0" dirty="0">
                <a:ln>
                  <a:noFill/>
                </a:ln>
                <a:effectLst/>
                <a:uLnTx/>
                <a:uFillTx/>
                <a:latin typeface="+mj-lt"/>
                <a:ea typeface="+mn-ea"/>
                <a:cs typeface="Arial" panose="020B0604020202020204" pitchFamily="34" charset="0"/>
              </a:rPr>
              <a:t>Our large national database allows us to get very robust results that can be drilled into for the views of smaller specific groups of consumers. SCA Research also regularly partners with our external panel partners for these projects to ensure a complete market view. </a:t>
            </a:r>
            <a:r>
              <a:rPr kumimoji="0" lang="en-AU" sz="1000" b="0" i="0" u="none" strike="noStrike" kern="1200" cap="none" spc="0" normalizeH="0" baseline="0" noProof="0" dirty="0" smtClean="0">
                <a:ln>
                  <a:noFill/>
                </a:ln>
                <a:effectLst/>
                <a:uLnTx/>
                <a:uFillTx/>
                <a:latin typeface="+mj-lt"/>
                <a:ea typeface="+mn-ea"/>
                <a:cs typeface="Arial" panose="020B0604020202020204" pitchFamily="34" charset="0"/>
              </a:rPr>
              <a:t>These </a:t>
            </a:r>
            <a:r>
              <a:rPr kumimoji="0" lang="en-AU" sz="1000" b="0" i="0" u="none" strike="noStrike" kern="1200" cap="none" spc="0" normalizeH="0" baseline="0" noProof="0" dirty="0">
                <a:ln>
                  <a:noFill/>
                </a:ln>
                <a:effectLst/>
                <a:uLnTx/>
                <a:uFillTx/>
                <a:latin typeface="+mj-lt"/>
                <a:ea typeface="+mn-ea"/>
                <a:cs typeface="Arial" panose="020B0604020202020204" pitchFamily="34" charset="0"/>
              </a:rPr>
              <a:t>studies have allowed clients better understand their business, the category in which they operate, and their consumers in order to communicate with them more effectively and offer a superior product.</a:t>
            </a:r>
            <a:endParaRPr kumimoji="0" lang="en-US" sz="1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4" name="Rectangle 3"/>
          <p:cNvSpPr/>
          <p:nvPr/>
        </p:nvSpPr>
        <p:spPr>
          <a:xfrm>
            <a:off x="208344" y="3016023"/>
            <a:ext cx="4857032" cy="566309"/>
          </a:xfrm>
          <a:prstGeom prst="rect">
            <a:avLst/>
          </a:prstGeom>
        </p:spPr>
        <p:txBody>
          <a:bodyPr wrap="square">
            <a:spAutoFit/>
          </a:bodyPr>
          <a:lstStyle/>
          <a:p>
            <a:pPr lvl="0" defTabSz="914126" fontAlgn="auto">
              <a:spcBef>
                <a:spcPct val="20000"/>
              </a:spcBef>
              <a:spcAft>
                <a:spcPts val="0"/>
              </a:spcAft>
              <a:defRPr/>
            </a:pPr>
            <a:r>
              <a:rPr lang="en-AU" sz="1400" dirty="0" smtClean="0">
                <a:solidFill>
                  <a:schemeClr val="accent1"/>
                </a:solidFill>
                <a:latin typeface="Franklin Gothic Medium" panose="020B0603020102020204" pitchFamily="34" charset="0"/>
                <a:cs typeface="Arial" panose="020B0604020202020204" pitchFamily="34" charset="0"/>
              </a:rPr>
              <a:t>RECENT EXAMPLES:</a:t>
            </a:r>
          </a:p>
          <a:p>
            <a:pPr lvl="0" defTabSz="914126" fontAlgn="auto">
              <a:spcBef>
                <a:spcPct val="20000"/>
              </a:spcBef>
              <a:spcAft>
                <a:spcPts val="0"/>
              </a:spcAft>
              <a:defRPr/>
            </a:pPr>
            <a:endParaRPr lang="en-AU" sz="1400" dirty="0">
              <a:solidFill>
                <a:schemeClr val="accent1"/>
              </a:solidFill>
              <a:latin typeface="Franklin Gothic Medium" panose="020B0603020102020204" pitchFamily="34" charset="0"/>
              <a:cs typeface="Arial" panose="020B0604020202020204" pitchFamily="34" charset="0"/>
            </a:endParaRPr>
          </a:p>
        </p:txBody>
      </p:sp>
      <p:grpSp>
        <p:nvGrpSpPr>
          <p:cNvPr id="8" name="Group 7"/>
          <p:cNvGrpSpPr/>
          <p:nvPr/>
        </p:nvGrpSpPr>
        <p:grpSpPr>
          <a:xfrm>
            <a:off x="309748" y="3429125"/>
            <a:ext cx="2281052" cy="2264101"/>
            <a:chOff x="462148" y="1195472"/>
            <a:chExt cx="3497629" cy="4617498"/>
          </a:xfrm>
        </p:grpSpPr>
        <p:sp>
          <p:nvSpPr>
            <p:cNvPr id="6" name="Pentagon 5"/>
            <p:cNvSpPr/>
            <p:nvPr/>
          </p:nvSpPr>
          <p:spPr>
            <a:xfrm rot="5400000">
              <a:off x="1338128" y="351935"/>
              <a:ext cx="1757519" cy="3485779"/>
            </a:xfrm>
            <a:prstGeom prst="homePlate">
              <a:avLst>
                <a:gd name="adj" fmla="val 2210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vert="vert270" lIns="365665" rtlCol="0" anchor="ctr" anchorCtr="0"/>
            <a:lstStyle/>
            <a:p>
              <a:pPr algn="ctr"/>
              <a:endParaRPr lang="en-US" sz="2399" b="1" dirty="0">
                <a:solidFill>
                  <a:srgbClr val="FFFFFF"/>
                </a:solidFill>
                <a:latin typeface="Roboto Bold" charset="0"/>
              </a:endParaRPr>
            </a:p>
          </p:txBody>
        </p:sp>
        <p:sp>
          <p:nvSpPr>
            <p:cNvPr id="7" name="Rectangle 6"/>
            <p:cNvSpPr/>
            <p:nvPr/>
          </p:nvSpPr>
          <p:spPr>
            <a:xfrm>
              <a:off x="462148" y="1195472"/>
              <a:ext cx="3483051" cy="461749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Roboto Bold" charset="0"/>
              </a:endParaRPr>
            </a:p>
          </p:txBody>
        </p:sp>
      </p:grpSp>
      <p:sp>
        <p:nvSpPr>
          <p:cNvPr id="15" name="Rectangle 14"/>
          <p:cNvSpPr/>
          <p:nvPr/>
        </p:nvSpPr>
        <p:spPr>
          <a:xfrm>
            <a:off x="317476" y="3636576"/>
            <a:ext cx="2263817" cy="307777"/>
          </a:xfrm>
          <a:prstGeom prst="rect">
            <a:avLst/>
          </a:prstGeom>
        </p:spPr>
        <p:txBody>
          <a:bodyPr wrap="square">
            <a:spAutoFit/>
          </a:bodyPr>
          <a:lstStyle/>
          <a:p>
            <a:pPr lvl="0" algn="ctr" defTabSz="914126" fontAlgn="auto">
              <a:spcBef>
                <a:spcPct val="20000"/>
              </a:spcBef>
              <a:spcAft>
                <a:spcPts val="0"/>
              </a:spcAft>
              <a:defRPr/>
            </a:pPr>
            <a:r>
              <a:rPr lang="en-AU" sz="1400" dirty="0" smtClean="0">
                <a:solidFill>
                  <a:schemeClr val="bg1"/>
                </a:solidFill>
                <a:latin typeface="Franklin Gothic Medium" panose="020B0603020102020204" pitchFamily="34" charset="0"/>
                <a:cs typeface="Arial" panose="020B0604020202020204" pitchFamily="34" charset="0"/>
              </a:rPr>
              <a:t>FINANCE APP</a:t>
            </a:r>
          </a:p>
        </p:txBody>
      </p:sp>
      <p:sp>
        <p:nvSpPr>
          <p:cNvPr id="16" name="Rectangle 15"/>
          <p:cNvSpPr/>
          <p:nvPr/>
        </p:nvSpPr>
        <p:spPr>
          <a:xfrm>
            <a:off x="413658" y="4409006"/>
            <a:ext cx="2046514" cy="1061829"/>
          </a:xfrm>
          <a:prstGeom prst="rect">
            <a:avLst/>
          </a:prstGeom>
        </p:spPr>
        <p:txBody>
          <a:bodyPr wrap="square">
            <a:spAutoFit/>
          </a:bodyPr>
          <a:lstStyle/>
          <a:p>
            <a:pPr lvl="0" algn="ctr" defTabSz="914126" fontAlgn="auto">
              <a:spcBef>
                <a:spcPts val="0"/>
              </a:spcBef>
              <a:spcAft>
                <a:spcPts val="0"/>
              </a:spcAft>
              <a:defRPr/>
            </a:pPr>
            <a:r>
              <a:rPr lang="en-AU" dirty="0">
                <a:latin typeface="+mj-lt"/>
                <a:cs typeface="Arial" panose="020B0604020202020204" pitchFamily="34" charset="0"/>
              </a:rPr>
              <a:t>SCA Research helped a </a:t>
            </a:r>
            <a:r>
              <a:rPr lang="en-AU" dirty="0" smtClean="0">
                <a:latin typeface="+mj-lt"/>
                <a:cs typeface="Arial" panose="020B0604020202020204" pitchFamily="34" charset="0"/>
              </a:rPr>
              <a:t>start-up gauge the current behaviour of the market through a micro study in Perth. We were able to communicate the behaviour and what people are looking for when it comes to this type of app. </a:t>
            </a:r>
            <a:endParaRPr lang="en-AU" dirty="0">
              <a:latin typeface="+mj-lt"/>
              <a:cs typeface="Arial" panose="020B0604020202020204" pitchFamily="34" charset="0"/>
            </a:endParaRPr>
          </a:p>
        </p:txBody>
      </p:sp>
      <p:pic>
        <p:nvPicPr>
          <p:cNvPr id="21" name="Picture 20"/>
          <p:cNvPicPr>
            <a:picLocks noChangeAspect="1"/>
          </p:cNvPicPr>
          <p:nvPr/>
        </p:nvPicPr>
        <p:blipFill>
          <a:blip r:embed="rId2"/>
          <a:stretch>
            <a:fillRect/>
          </a:stretch>
        </p:blipFill>
        <p:spPr>
          <a:xfrm>
            <a:off x="7866386" y="-10886"/>
            <a:ext cx="4322439" cy="6547671"/>
          </a:xfrm>
          <a:prstGeom prst="rect">
            <a:avLst/>
          </a:prstGeom>
        </p:spPr>
      </p:pic>
      <p:pic>
        <p:nvPicPr>
          <p:cNvPr id="22" name="Picture 21"/>
          <p:cNvPicPr>
            <a:picLocks noChangeAspect="1"/>
          </p:cNvPicPr>
          <p:nvPr/>
        </p:nvPicPr>
        <p:blipFill>
          <a:blip r:embed="rId3"/>
          <a:stretch>
            <a:fillRect/>
          </a:stretch>
        </p:blipFill>
        <p:spPr>
          <a:xfrm>
            <a:off x="3337559" y="3521178"/>
            <a:ext cx="2785447" cy="1566814"/>
          </a:xfrm>
          <a:prstGeom prst="rect">
            <a:avLst/>
          </a:prstGeom>
          <a:ln>
            <a:solidFill>
              <a:schemeClr val="tx1"/>
            </a:solidFill>
          </a:ln>
        </p:spPr>
      </p:pic>
      <p:pic>
        <p:nvPicPr>
          <p:cNvPr id="23" name="Picture 22"/>
          <p:cNvPicPr>
            <a:picLocks noChangeAspect="1"/>
          </p:cNvPicPr>
          <p:nvPr/>
        </p:nvPicPr>
        <p:blipFill>
          <a:blip r:embed="rId4"/>
          <a:stretch>
            <a:fillRect/>
          </a:stretch>
        </p:blipFill>
        <p:spPr>
          <a:xfrm>
            <a:off x="5065376" y="4409006"/>
            <a:ext cx="2679401" cy="1507163"/>
          </a:xfrm>
          <a:prstGeom prst="rect">
            <a:avLst/>
          </a:prstGeom>
          <a:ln>
            <a:solidFill>
              <a:schemeClr val="tx1"/>
            </a:solidFill>
          </a:ln>
        </p:spPr>
      </p:pic>
    </p:spTree>
    <p:extLst>
      <p:ext uri="{BB962C8B-B14F-4D97-AF65-F5344CB8AC3E}">
        <p14:creationId xmlns:p14="http://schemas.microsoft.com/office/powerpoint/2010/main" val="211597215"/>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CAMPAIGN EFFECTIVENESS STUDIES (CES)</a:t>
            </a:r>
            <a:endParaRPr lang="en-AU" dirty="0"/>
          </a:p>
        </p:txBody>
      </p:sp>
      <p:sp>
        <p:nvSpPr>
          <p:cNvPr id="3" name="Rectangle 2"/>
          <p:cNvSpPr/>
          <p:nvPr/>
        </p:nvSpPr>
        <p:spPr>
          <a:xfrm>
            <a:off x="214155" y="865494"/>
            <a:ext cx="10616141" cy="646331"/>
          </a:xfrm>
          <a:prstGeom prst="rect">
            <a:avLst/>
          </a:prstGeom>
          <a:noFill/>
        </p:spPr>
        <p:txBody>
          <a:bodyPr wrap="square" rtlCol="0">
            <a:spAutoFit/>
          </a:bodyPr>
          <a:lstStyle/>
          <a:p>
            <a:pPr marL="0" marR="0" lvl="0" indent="0" defTabSz="91412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accent1"/>
                </a:solidFill>
                <a:effectLst/>
                <a:uLnTx/>
                <a:uFillTx/>
                <a:latin typeface="Franklin Gothic Medium" panose="020B0603020102020204" pitchFamily="34" charset="0"/>
                <a:ea typeface="Roboto Lt" pitchFamily="2" charset="0"/>
                <a:cs typeface="Arial" panose="020B0604020202020204" pitchFamily="34" charset="0"/>
              </a:rPr>
              <a:t>THE BELOW DEMONSTRATES THE METRICS SCA RESEARCH WILL COVER IN THE RESEARCH. ADDITIONAL QUESTIONS MAY BE ASKED DEPENDING ON THE LENGTH OF THE SURVEY AND INVESTMENT. </a:t>
            </a:r>
            <a:endParaRPr kumimoji="0" lang="en-US" sz="1800" b="0" i="0" u="none" strike="noStrike" kern="1200" cap="none" spc="0" normalizeH="0" baseline="0" noProof="0" dirty="0">
              <a:ln>
                <a:noFill/>
              </a:ln>
              <a:solidFill>
                <a:schemeClr val="accent1"/>
              </a:solidFill>
              <a:effectLst/>
              <a:uLnTx/>
              <a:uFillTx/>
              <a:latin typeface="Franklin Gothic Medium" panose="020B0603020102020204" pitchFamily="34" charset="0"/>
              <a:ea typeface="Roboto Lt" pitchFamily="2" charset="0"/>
              <a:cs typeface="Arial" panose="020B0604020202020204" pitchFamily="34" charset="0"/>
            </a:endParaRPr>
          </a:p>
        </p:txBody>
      </p:sp>
      <p:grpSp>
        <p:nvGrpSpPr>
          <p:cNvPr id="47" name="Group 46"/>
          <p:cNvGrpSpPr/>
          <p:nvPr/>
        </p:nvGrpSpPr>
        <p:grpSpPr>
          <a:xfrm>
            <a:off x="-12163" y="1769593"/>
            <a:ext cx="12200987" cy="3014276"/>
            <a:chOff x="-12163" y="2030850"/>
            <a:chExt cx="12200987" cy="3014276"/>
          </a:xfrm>
        </p:grpSpPr>
        <p:grpSp>
          <p:nvGrpSpPr>
            <p:cNvPr id="33" name="Group 32"/>
            <p:cNvGrpSpPr/>
            <p:nvPr/>
          </p:nvGrpSpPr>
          <p:grpSpPr>
            <a:xfrm>
              <a:off x="-12163" y="2030850"/>
              <a:ext cx="12200987" cy="3014276"/>
              <a:chOff x="-12162" y="2030850"/>
              <a:chExt cx="12170108" cy="3014276"/>
            </a:xfrm>
          </p:grpSpPr>
          <p:grpSp>
            <p:nvGrpSpPr>
              <p:cNvPr id="26" name="Group 25"/>
              <p:cNvGrpSpPr/>
              <p:nvPr/>
            </p:nvGrpSpPr>
            <p:grpSpPr>
              <a:xfrm>
                <a:off x="6061393" y="2030850"/>
                <a:ext cx="6096553" cy="2467153"/>
                <a:chOff x="85811" y="1503302"/>
                <a:chExt cx="6096553" cy="2467153"/>
              </a:xfrm>
            </p:grpSpPr>
            <p:sp>
              <p:nvSpPr>
                <p:cNvPr id="27" name="Rectangle 26"/>
                <p:cNvSpPr/>
                <p:nvPr/>
              </p:nvSpPr>
              <p:spPr>
                <a:xfrm>
                  <a:off x="3134087" y="2044573"/>
                  <a:ext cx="3048277" cy="1925882"/>
                </a:xfrm>
                <a:prstGeom prst="rect">
                  <a:avLst/>
                </a:prstGeom>
                <a:gradFill flip="none" rotWithShape="1">
                  <a:gsLst>
                    <a:gs pos="13000">
                      <a:schemeClr val="accent2">
                        <a:lumMod val="50000"/>
                      </a:schemeClr>
                    </a:gs>
                    <a:gs pos="67000">
                      <a:schemeClr val="accent2">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46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85811" y="2044573"/>
                  <a:ext cx="3048277" cy="1925882"/>
                </a:xfrm>
                <a:prstGeom prst="rect">
                  <a:avLst/>
                </a:prstGeom>
                <a:gradFill>
                  <a:gsLst>
                    <a:gs pos="20000">
                      <a:schemeClr val="accent1"/>
                    </a:gs>
                    <a:gs pos="100000">
                      <a:schemeClr val="accent3"/>
                    </a:gs>
                  </a:gsLst>
                  <a:lin ang="16200000" scaled="1"/>
                </a:gradFill>
                <a:ln w="12700" cap="flat" cmpd="sng" algn="ctr">
                  <a:noFill/>
                  <a:prstDash val="solid"/>
                  <a:miter lim="800000"/>
                </a:ln>
                <a:effectLst/>
              </p:spPr>
              <p:txBody>
                <a:bodyPr rtlCol="0" anchor="ctr"/>
                <a:lstStyle/>
                <a:p>
                  <a:pPr marL="0" marR="0" lvl="0" indent="0" algn="ctr" defTabSz="238039" rtl="0" eaLnBrk="1" fontAlgn="auto" latinLnBrk="0" hangingPunct="1">
                    <a:lnSpc>
                      <a:spcPct val="100000"/>
                    </a:lnSpc>
                    <a:spcBef>
                      <a:spcPts val="0"/>
                    </a:spcBef>
                    <a:spcAft>
                      <a:spcPts val="0"/>
                    </a:spcAft>
                    <a:buClrTx/>
                    <a:buSzTx/>
                    <a:buFontTx/>
                    <a:buNone/>
                    <a:tabLst/>
                    <a:defRPr/>
                  </a:pPr>
                  <a:endParaRPr kumimoji="0" lang="en-US" sz="1718" b="0" i="0" u="none" strike="noStrike" kern="0" cap="none" spc="0" normalizeH="0" baseline="0" noProof="0">
                    <a:ln>
                      <a:noFill/>
                    </a:ln>
                    <a:solidFill>
                      <a:prstClr val="white"/>
                    </a:solidFill>
                    <a:effectLst/>
                    <a:uLnTx/>
                    <a:uFillTx/>
                    <a:latin typeface="Roboto Lt"/>
                    <a:ea typeface="+mn-ea"/>
                    <a:cs typeface="+mn-cs"/>
                  </a:endParaRPr>
                </a:p>
              </p:txBody>
            </p:sp>
            <p:sp>
              <p:nvSpPr>
                <p:cNvPr id="30" name="Oval 29"/>
                <p:cNvSpPr/>
                <p:nvPr/>
              </p:nvSpPr>
              <p:spPr>
                <a:xfrm>
                  <a:off x="1072126" y="1503302"/>
                  <a:ext cx="1082540" cy="1082540"/>
                </a:xfrm>
                <a:prstGeom prst="ellipse">
                  <a:avLst/>
                </a:prstGeom>
                <a:solidFill>
                  <a:schemeClr val="bg1"/>
                </a:solidFill>
                <a:ln w="161925" cap="flat" cmpd="sng" algn="ctr">
                  <a:solidFill>
                    <a:schemeClr val="accent3"/>
                  </a:solidFill>
                  <a:prstDash val="solid"/>
                  <a:miter lim="800000"/>
                </a:ln>
                <a:effectLst/>
              </p:spPr>
              <p:txBody>
                <a:bodyPr rtlCol="0" anchor="ctr"/>
                <a:lstStyle/>
                <a:p>
                  <a:pPr marL="0" marR="0" lvl="0" indent="0" algn="ctr" defTabSz="238039" rtl="0" eaLnBrk="1" fontAlgn="auto" latinLnBrk="0" hangingPunct="1">
                    <a:lnSpc>
                      <a:spcPct val="100000"/>
                    </a:lnSpc>
                    <a:spcBef>
                      <a:spcPts val="0"/>
                    </a:spcBef>
                    <a:spcAft>
                      <a:spcPts val="0"/>
                    </a:spcAft>
                    <a:buClrTx/>
                    <a:buSzTx/>
                    <a:buFontTx/>
                    <a:buNone/>
                    <a:tabLst/>
                    <a:defRPr/>
                  </a:pPr>
                  <a:endParaRPr kumimoji="0" lang="en-US" sz="1718" b="0" i="0" u="none" strike="noStrike" kern="0" cap="none" spc="0" normalizeH="0" baseline="0" noProof="0">
                    <a:ln>
                      <a:noFill/>
                    </a:ln>
                    <a:solidFill>
                      <a:prstClr val="white"/>
                    </a:solidFill>
                    <a:effectLst/>
                    <a:uLnTx/>
                    <a:uFillTx/>
                    <a:latin typeface="Roboto Lt"/>
                    <a:ea typeface="+mn-ea"/>
                    <a:cs typeface="+mn-cs"/>
                  </a:endParaRPr>
                </a:p>
              </p:txBody>
            </p:sp>
            <p:sp>
              <p:nvSpPr>
                <p:cNvPr id="31" name="Isosceles Triangle 30"/>
                <p:cNvSpPr/>
                <p:nvPr/>
              </p:nvSpPr>
              <p:spPr>
                <a:xfrm rot="5400000">
                  <a:off x="3031035" y="3295960"/>
                  <a:ext cx="469101" cy="262995"/>
                </a:xfrm>
                <a:prstGeom prst="triangle">
                  <a:avLst/>
                </a:prstGeom>
                <a:solidFill>
                  <a:schemeClr val="accent1"/>
                </a:solidFill>
                <a:ln w="12700" cap="flat" cmpd="sng" algn="ctr">
                  <a:noFill/>
                  <a:prstDash val="solid"/>
                  <a:miter lim="800000"/>
                </a:ln>
                <a:effectLst/>
              </p:spPr>
              <p:txBody>
                <a:bodyPr rtlCol="0" anchor="ctr"/>
                <a:lstStyle/>
                <a:p>
                  <a:pPr marL="0" marR="0" lvl="0" indent="0" algn="ctr" defTabSz="238039" rtl="0" eaLnBrk="1" fontAlgn="auto" latinLnBrk="0" hangingPunct="1">
                    <a:lnSpc>
                      <a:spcPct val="100000"/>
                    </a:lnSpc>
                    <a:spcBef>
                      <a:spcPts val="0"/>
                    </a:spcBef>
                    <a:spcAft>
                      <a:spcPts val="0"/>
                    </a:spcAft>
                    <a:buClrTx/>
                    <a:buSzTx/>
                    <a:buFontTx/>
                    <a:buNone/>
                    <a:tabLst/>
                    <a:defRPr/>
                  </a:pPr>
                  <a:endParaRPr kumimoji="0" lang="en-US" sz="1718" b="0" i="0" u="none" strike="noStrike" kern="0" cap="none" spc="0" normalizeH="0" baseline="0" noProof="0">
                    <a:ln>
                      <a:noFill/>
                    </a:ln>
                    <a:solidFill>
                      <a:prstClr val="white"/>
                    </a:solidFill>
                    <a:effectLst/>
                    <a:uLnTx/>
                    <a:uFillTx/>
                    <a:latin typeface="Roboto Lt"/>
                    <a:ea typeface="+mn-ea"/>
                    <a:cs typeface="+mn-cs"/>
                  </a:endParaRPr>
                </a:p>
              </p:txBody>
            </p:sp>
          </p:grpSp>
          <p:grpSp>
            <p:nvGrpSpPr>
              <p:cNvPr id="24" name="Group 23"/>
              <p:cNvGrpSpPr/>
              <p:nvPr/>
            </p:nvGrpSpPr>
            <p:grpSpPr>
              <a:xfrm>
                <a:off x="-12162" y="2036703"/>
                <a:ext cx="6355038" cy="2467153"/>
                <a:chOff x="85811" y="1503302"/>
                <a:chExt cx="6355038" cy="2467153"/>
              </a:xfrm>
            </p:grpSpPr>
            <p:sp>
              <p:nvSpPr>
                <p:cNvPr id="19" name="Rectangle 18"/>
                <p:cNvSpPr/>
                <p:nvPr/>
              </p:nvSpPr>
              <p:spPr>
                <a:xfrm>
                  <a:off x="3134087" y="2044573"/>
                  <a:ext cx="3048277" cy="1925882"/>
                </a:xfrm>
                <a:prstGeom prst="rect">
                  <a:avLst/>
                </a:prstGeom>
                <a:gradFill flip="none" rotWithShape="1">
                  <a:gsLst>
                    <a:gs pos="13000">
                      <a:schemeClr val="accent2">
                        <a:lumMod val="50000"/>
                      </a:schemeClr>
                    </a:gs>
                    <a:gs pos="67000">
                      <a:schemeClr val="accent2">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46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p:cNvSpPr/>
                <p:nvPr/>
              </p:nvSpPr>
              <p:spPr>
                <a:xfrm rot="5400000">
                  <a:off x="6074801" y="2454345"/>
                  <a:ext cx="469101" cy="262995"/>
                </a:xfrm>
                <a:prstGeom prst="triangle">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238039" rtl="0" eaLnBrk="1" fontAlgn="auto" latinLnBrk="0" hangingPunct="1">
                    <a:lnSpc>
                      <a:spcPct val="100000"/>
                    </a:lnSpc>
                    <a:spcBef>
                      <a:spcPts val="0"/>
                    </a:spcBef>
                    <a:spcAft>
                      <a:spcPts val="0"/>
                    </a:spcAft>
                    <a:buClrTx/>
                    <a:buSzTx/>
                    <a:buFontTx/>
                    <a:buNone/>
                    <a:tabLst/>
                    <a:defRPr/>
                  </a:pPr>
                  <a:endParaRPr kumimoji="0" lang="en-US" sz="1718" b="0" i="0" u="none" strike="noStrike" kern="0" cap="none" spc="0" normalizeH="0" baseline="0" noProof="0">
                    <a:ln>
                      <a:noFill/>
                    </a:ln>
                    <a:solidFill>
                      <a:prstClr val="white"/>
                    </a:solidFill>
                    <a:effectLst/>
                    <a:uLnTx/>
                    <a:uFillTx/>
                    <a:latin typeface="Roboto Lt"/>
                    <a:ea typeface="+mn-ea"/>
                    <a:cs typeface="+mn-cs"/>
                  </a:endParaRPr>
                </a:p>
              </p:txBody>
            </p:sp>
            <p:sp>
              <p:nvSpPr>
                <p:cNvPr id="21" name="Rectangle 20"/>
                <p:cNvSpPr/>
                <p:nvPr/>
              </p:nvSpPr>
              <p:spPr>
                <a:xfrm>
                  <a:off x="85811" y="2044573"/>
                  <a:ext cx="3048277" cy="1925882"/>
                </a:xfrm>
                <a:prstGeom prst="rect">
                  <a:avLst/>
                </a:prstGeom>
                <a:gradFill>
                  <a:gsLst>
                    <a:gs pos="20000">
                      <a:schemeClr val="accent1"/>
                    </a:gs>
                    <a:gs pos="100000">
                      <a:schemeClr val="accent3"/>
                    </a:gs>
                  </a:gsLst>
                  <a:lin ang="16200000" scaled="1"/>
                </a:gradFill>
                <a:ln w="12700" cap="flat" cmpd="sng" algn="ctr">
                  <a:noFill/>
                  <a:prstDash val="solid"/>
                  <a:miter lim="800000"/>
                </a:ln>
                <a:effectLst/>
              </p:spPr>
              <p:txBody>
                <a:bodyPr rtlCol="0" anchor="ctr"/>
                <a:lstStyle/>
                <a:p>
                  <a:pPr marL="0" marR="0" lvl="0" indent="0" algn="ctr" defTabSz="238039" rtl="0" eaLnBrk="1" fontAlgn="auto" latinLnBrk="0" hangingPunct="1">
                    <a:lnSpc>
                      <a:spcPct val="100000"/>
                    </a:lnSpc>
                    <a:spcBef>
                      <a:spcPts val="0"/>
                    </a:spcBef>
                    <a:spcAft>
                      <a:spcPts val="0"/>
                    </a:spcAft>
                    <a:buClrTx/>
                    <a:buSzTx/>
                    <a:buFontTx/>
                    <a:buNone/>
                    <a:tabLst/>
                    <a:defRPr/>
                  </a:pPr>
                  <a:endParaRPr kumimoji="0" lang="en-US" sz="1718" b="0" i="0" u="none" strike="noStrike" kern="0" cap="none" spc="0" normalizeH="0" baseline="0" noProof="0">
                    <a:ln>
                      <a:noFill/>
                    </a:ln>
                    <a:solidFill>
                      <a:prstClr val="white"/>
                    </a:solidFill>
                    <a:effectLst/>
                    <a:uLnTx/>
                    <a:uFillTx/>
                    <a:latin typeface="Roboto Lt"/>
                    <a:ea typeface="+mn-ea"/>
                    <a:cs typeface="+mn-cs"/>
                  </a:endParaRPr>
                </a:p>
              </p:txBody>
            </p:sp>
            <p:sp>
              <p:nvSpPr>
                <p:cNvPr id="22" name="Oval 21"/>
                <p:cNvSpPr/>
                <p:nvPr/>
              </p:nvSpPr>
              <p:spPr>
                <a:xfrm>
                  <a:off x="1072126" y="1503302"/>
                  <a:ext cx="1082540" cy="1082540"/>
                </a:xfrm>
                <a:prstGeom prst="ellipse">
                  <a:avLst/>
                </a:prstGeom>
                <a:solidFill>
                  <a:schemeClr val="bg1"/>
                </a:solidFill>
                <a:ln w="161925" cap="flat" cmpd="sng" algn="ctr">
                  <a:solidFill>
                    <a:schemeClr val="accent3"/>
                  </a:solidFill>
                  <a:prstDash val="solid"/>
                  <a:miter lim="800000"/>
                </a:ln>
                <a:effectLst/>
              </p:spPr>
              <p:txBody>
                <a:bodyPr rtlCol="0" anchor="ctr"/>
                <a:lstStyle/>
                <a:p>
                  <a:pPr marL="0" marR="0" lvl="0" indent="0" algn="ctr" defTabSz="238039" rtl="0" eaLnBrk="1" fontAlgn="auto" latinLnBrk="0" hangingPunct="1">
                    <a:lnSpc>
                      <a:spcPct val="100000"/>
                    </a:lnSpc>
                    <a:spcBef>
                      <a:spcPts val="0"/>
                    </a:spcBef>
                    <a:spcAft>
                      <a:spcPts val="0"/>
                    </a:spcAft>
                    <a:buClrTx/>
                    <a:buSzTx/>
                    <a:buFontTx/>
                    <a:buNone/>
                    <a:tabLst/>
                    <a:defRPr/>
                  </a:pPr>
                  <a:endParaRPr kumimoji="0" lang="en-US" sz="1718" b="0" i="0" u="none" strike="noStrike" kern="0" cap="none" spc="0" normalizeH="0" baseline="0" noProof="0">
                    <a:ln>
                      <a:noFill/>
                    </a:ln>
                    <a:solidFill>
                      <a:prstClr val="white"/>
                    </a:solidFill>
                    <a:effectLst/>
                    <a:uLnTx/>
                    <a:uFillTx/>
                    <a:latin typeface="Roboto Lt"/>
                    <a:ea typeface="+mn-ea"/>
                    <a:cs typeface="+mn-cs"/>
                  </a:endParaRPr>
                </a:p>
              </p:txBody>
            </p:sp>
            <p:sp>
              <p:nvSpPr>
                <p:cNvPr id="23" name="Isosceles Triangle 22"/>
                <p:cNvSpPr/>
                <p:nvPr/>
              </p:nvSpPr>
              <p:spPr>
                <a:xfrm rot="5400000">
                  <a:off x="3031035" y="3295960"/>
                  <a:ext cx="469101" cy="262995"/>
                </a:xfrm>
                <a:prstGeom prst="triangle">
                  <a:avLst/>
                </a:prstGeom>
                <a:solidFill>
                  <a:schemeClr val="accent1"/>
                </a:solidFill>
                <a:ln w="12700" cap="flat" cmpd="sng" algn="ctr">
                  <a:noFill/>
                  <a:prstDash val="solid"/>
                  <a:miter lim="800000"/>
                </a:ln>
                <a:effectLst/>
              </p:spPr>
              <p:txBody>
                <a:bodyPr rtlCol="0" anchor="ctr"/>
                <a:lstStyle/>
                <a:p>
                  <a:pPr marL="0" marR="0" lvl="0" indent="0" algn="ctr" defTabSz="238039" rtl="0" eaLnBrk="1" fontAlgn="auto" latinLnBrk="0" hangingPunct="1">
                    <a:lnSpc>
                      <a:spcPct val="100000"/>
                    </a:lnSpc>
                    <a:spcBef>
                      <a:spcPts val="0"/>
                    </a:spcBef>
                    <a:spcAft>
                      <a:spcPts val="0"/>
                    </a:spcAft>
                    <a:buClrTx/>
                    <a:buSzTx/>
                    <a:buFontTx/>
                    <a:buNone/>
                    <a:tabLst/>
                    <a:defRPr/>
                  </a:pPr>
                  <a:endParaRPr kumimoji="0" lang="en-US" sz="1718" b="0" i="0" u="none" strike="noStrike" kern="0" cap="none" spc="0" normalizeH="0" baseline="0" noProof="0">
                    <a:ln>
                      <a:noFill/>
                    </a:ln>
                    <a:solidFill>
                      <a:prstClr val="white"/>
                    </a:solidFill>
                    <a:effectLst/>
                    <a:uLnTx/>
                    <a:uFillTx/>
                    <a:latin typeface="Roboto Lt"/>
                    <a:ea typeface="+mn-ea"/>
                    <a:cs typeface="+mn-cs"/>
                  </a:endParaRPr>
                </a:p>
              </p:txBody>
            </p:sp>
          </p:grpSp>
          <p:sp>
            <p:nvSpPr>
              <p:cNvPr id="25" name="Oval 24"/>
              <p:cNvSpPr/>
              <p:nvPr/>
            </p:nvSpPr>
            <p:spPr>
              <a:xfrm>
                <a:off x="4007484" y="3962586"/>
                <a:ext cx="1082540" cy="1082540"/>
              </a:xfrm>
              <a:prstGeom prst="ellipse">
                <a:avLst/>
              </a:prstGeom>
              <a:solidFill>
                <a:schemeClr val="bg1"/>
              </a:solidFill>
              <a:ln w="161925" cap="flat" cmpd="sng" algn="ctr">
                <a:solidFill>
                  <a:schemeClr val="accent2">
                    <a:lumMod val="50000"/>
                  </a:schemeClr>
                </a:solidFill>
                <a:prstDash val="solid"/>
                <a:miter lim="800000"/>
              </a:ln>
              <a:effectLst/>
            </p:spPr>
            <p:txBody>
              <a:bodyPr rtlCol="0" anchor="ctr"/>
              <a:lstStyle/>
              <a:p>
                <a:pPr marL="0" marR="0" lvl="0" indent="0" algn="ctr" defTabSz="238039" rtl="0" eaLnBrk="1" fontAlgn="auto" latinLnBrk="0" hangingPunct="1">
                  <a:lnSpc>
                    <a:spcPct val="100000"/>
                  </a:lnSpc>
                  <a:spcBef>
                    <a:spcPts val="0"/>
                  </a:spcBef>
                  <a:spcAft>
                    <a:spcPts val="0"/>
                  </a:spcAft>
                  <a:buClrTx/>
                  <a:buSzTx/>
                  <a:buFontTx/>
                  <a:buNone/>
                  <a:tabLst/>
                  <a:defRPr/>
                </a:pPr>
                <a:endParaRPr kumimoji="0" lang="en-US" sz="1718" b="0" i="0" u="none" strike="noStrike" kern="0" cap="none" spc="0" normalizeH="0" baseline="0" noProof="0">
                  <a:ln>
                    <a:noFill/>
                  </a:ln>
                  <a:solidFill>
                    <a:prstClr val="white"/>
                  </a:solidFill>
                  <a:effectLst/>
                  <a:uLnTx/>
                  <a:uFillTx/>
                  <a:latin typeface="Roboto Lt"/>
                  <a:ea typeface="+mn-ea"/>
                  <a:cs typeface="+mn-cs"/>
                </a:endParaRPr>
              </a:p>
            </p:txBody>
          </p:sp>
          <p:sp>
            <p:nvSpPr>
              <p:cNvPr id="32" name="Oval 31"/>
              <p:cNvSpPr/>
              <p:nvPr/>
            </p:nvSpPr>
            <p:spPr>
              <a:xfrm>
                <a:off x="10224035" y="3955005"/>
                <a:ext cx="1082540" cy="1082540"/>
              </a:xfrm>
              <a:prstGeom prst="ellipse">
                <a:avLst/>
              </a:prstGeom>
              <a:solidFill>
                <a:schemeClr val="bg1"/>
              </a:solidFill>
              <a:ln w="161925" cap="flat" cmpd="sng" algn="ctr">
                <a:solidFill>
                  <a:schemeClr val="accent2">
                    <a:lumMod val="50000"/>
                  </a:schemeClr>
                </a:solidFill>
                <a:prstDash val="solid"/>
                <a:miter lim="800000"/>
              </a:ln>
              <a:effectLst/>
            </p:spPr>
            <p:txBody>
              <a:bodyPr rtlCol="0" anchor="ctr"/>
              <a:lstStyle/>
              <a:p>
                <a:pPr marL="0" marR="0" lvl="0" indent="0" algn="ctr" defTabSz="238039" rtl="0" eaLnBrk="1" fontAlgn="auto" latinLnBrk="0" hangingPunct="1">
                  <a:lnSpc>
                    <a:spcPct val="100000"/>
                  </a:lnSpc>
                  <a:spcBef>
                    <a:spcPts val="0"/>
                  </a:spcBef>
                  <a:spcAft>
                    <a:spcPts val="0"/>
                  </a:spcAft>
                  <a:buClrTx/>
                  <a:buSzTx/>
                  <a:buFontTx/>
                  <a:buNone/>
                  <a:tabLst/>
                  <a:defRPr/>
                </a:pPr>
                <a:endParaRPr kumimoji="0" lang="en-US" sz="1718" b="0" i="0" u="none" strike="noStrike" kern="0" cap="none" spc="0" normalizeH="0" baseline="0" noProof="0">
                  <a:ln>
                    <a:noFill/>
                  </a:ln>
                  <a:solidFill>
                    <a:prstClr val="white"/>
                  </a:solidFill>
                  <a:effectLst/>
                  <a:uLnTx/>
                  <a:uFillTx/>
                  <a:latin typeface="Roboto Lt"/>
                  <a:ea typeface="+mn-ea"/>
                  <a:cs typeface="+mn-cs"/>
                </a:endParaRPr>
              </a:p>
            </p:txBody>
          </p:sp>
        </p:grpSp>
        <p:pic>
          <p:nvPicPr>
            <p:cNvPr id="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4521" y="2251433"/>
              <a:ext cx="466688" cy="57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Freeform: Shape 273"/>
            <p:cNvSpPr/>
            <p:nvPr/>
          </p:nvSpPr>
          <p:spPr>
            <a:xfrm>
              <a:off x="10537228" y="4286993"/>
              <a:ext cx="532044" cy="468906"/>
            </a:xfrm>
            <a:custGeom>
              <a:avLst/>
              <a:gdLst/>
              <a:ahLst/>
              <a:cxnLst/>
              <a:rect l="l" t="t" r="r" b="b"/>
              <a:pathLst>
                <a:path w="228584" h="195909">
                  <a:moveTo>
                    <a:pt x="195943" y="20666"/>
                  </a:moveTo>
                  <a:cubicBezTo>
                    <a:pt x="179319" y="33427"/>
                    <a:pt x="162879" y="43460"/>
                    <a:pt x="146622" y="50765"/>
                  </a:cubicBezTo>
                  <a:cubicBezTo>
                    <a:pt x="130366" y="58069"/>
                    <a:pt x="114149" y="62616"/>
                    <a:pt x="97972" y="64405"/>
                  </a:cubicBezTo>
                  <a:lnTo>
                    <a:pt x="97972" y="98848"/>
                  </a:lnTo>
                  <a:cubicBezTo>
                    <a:pt x="114149" y="100629"/>
                    <a:pt x="130366" y="105136"/>
                    <a:pt x="146622" y="112370"/>
                  </a:cubicBezTo>
                  <a:cubicBezTo>
                    <a:pt x="162879" y="119604"/>
                    <a:pt x="179319" y="129597"/>
                    <a:pt x="195943" y="142349"/>
                  </a:cubicBezTo>
                  <a:close/>
                  <a:moveTo>
                    <a:pt x="195943" y="0"/>
                  </a:moveTo>
                  <a:cubicBezTo>
                    <a:pt x="200526" y="122"/>
                    <a:pt x="204359" y="1727"/>
                    <a:pt x="207445" y="4815"/>
                  </a:cubicBezTo>
                  <a:cubicBezTo>
                    <a:pt x="210530" y="7904"/>
                    <a:pt x="212133" y="11741"/>
                    <a:pt x="212256" y="16328"/>
                  </a:cubicBezTo>
                  <a:lnTo>
                    <a:pt x="212256" y="65298"/>
                  </a:lnTo>
                  <a:cubicBezTo>
                    <a:pt x="216899" y="65412"/>
                    <a:pt x="220752" y="67002"/>
                    <a:pt x="223816" y="70066"/>
                  </a:cubicBezTo>
                  <a:cubicBezTo>
                    <a:pt x="226881" y="73130"/>
                    <a:pt x="228470" y="76984"/>
                    <a:pt x="228584" y="81627"/>
                  </a:cubicBezTo>
                  <a:cubicBezTo>
                    <a:pt x="228470" y="86270"/>
                    <a:pt x="226881" y="90123"/>
                    <a:pt x="223816" y="93187"/>
                  </a:cubicBezTo>
                  <a:cubicBezTo>
                    <a:pt x="220752" y="96252"/>
                    <a:pt x="216899" y="97841"/>
                    <a:pt x="212256" y="97955"/>
                  </a:cubicBezTo>
                  <a:lnTo>
                    <a:pt x="212256" y="146941"/>
                  </a:lnTo>
                  <a:cubicBezTo>
                    <a:pt x="212133" y="151528"/>
                    <a:pt x="210530" y="155366"/>
                    <a:pt x="207445" y="158454"/>
                  </a:cubicBezTo>
                  <a:cubicBezTo>
                    <a:pt x="204359" y="161542"/>
                    <a:pt x="200526" y="163147"/>
                    <a:pt x="195943" y="163270"/>
                  </a:cubicBezTo>
                  <a:cubicBezTo>
                    <a:pt x="188335" y="156796"/>
                    <a:pt x="179299" y="150084"/>
                    <a:pt x="168833" y="143133"/>
                  </a:cubicBezTo>
                  <a:cubicBezTo>
                    <a:pt x="158367" y="136182"/>
                    <a:pt x="146703" y="130075"/>
                    <a:pt x="133841" y="124811"/>
                  </a:cubicBezTo>
                  <a:cubicBezTo>
                    <a:pt x="120980" y="119546"/>
                    <a:pt x="107152" y="116208"/>
                    <a:pt x="92359" y="114794"/>
                  </a:cubicBezTo>
                  <a:cubicBezTo>
                    <a:pt x="87266" y="116619"/>
                    <a:pt x="83376" y="119475"/>
                    <a:pt x="80689" y="123360"/>
                  </a:cubicBezTo>
                  <a:cubicBezTo>
                    <a:pt x="78001" y="127245"/>
                    <a:pt x="76710" y="131414"/>
                    <a:pt x="76814" y="135866"/>
                  </a:cubicBezTo>
                  <a:cubicBezTo>
                    <a:pt x="76919" y="140319"/>
                    <a:pt x="78614" y="144308"/>
                    <a:pt x="81898" y="147834"/>
                  </a:cubicBezTo>
                  <a:cubicBezTo>
                    <a:pt x="79035" y="152696"/>
                    <a:pt x="78099" y="157161"/>
                    <a:pt x="79092" y="161229"/>
                  </a:cubicBezTo>
                  <a:cubicBezTo>
                    <a:pt x="80084" y="165296"/>
                    <a:pt x="82323" y="169138"/>
                    <a:pt x="85810" y="172752"/>
                  </a:cubicBezTo>
                  <a:cubicBezTo>
                    <a:pt x="89297" y="176366"/>
                    <a:pt x="93351" y="179924"/>
                    <a:pt x="97972" y="183425"/>
                  </a:cubicBezTo>
                  <a:cubicBezTo>
                    <a:pt x="95874" y="187305"/>
                    <a:pt x="92575" y="190261"/>
                    <a:pt x="88073" y="192293"/>
                  </a:cubicBezTo>
                  <a:cubicBezTo>
                    <a:pt x="83572" y="194325"/>
                    <a:pt x="78590" y="195499"/>
                    <a:pt x="73128" y="195815"/>
                  </a:cubicBezTo>
                  <a:cubicBezTo>
                    <a:pt x="67666" y="196131"/>
                    <a:pt x="62445" y="195655"/>
                    <a:pt x="57465" y="194386"/>
                  </a:cubicBezTo>
                  <a:cubicBezTo>
                    <a:pt x="52485" y="193117"/>
                    <a:pt x="48468" y="191122"/>
                    <a:pt x="45414" y="188400"/>
                  </a:cubicBezTo>
                  <a:cubicBezTo>
                    <a:pt x="42803" y="180868"/>
                    <a:pt x="40229" y="173225"/>
                    <a:pt x="37694" y="165471"/>
                  </a:cubicBezTo>
                  <a:cubicBezTo>
                    <a:pt x="35158" y="157717"/>
                    <a:pt x="33530" y="149630"/>
                    <a:pt x="32808" y="141210"/>
                  </a:cubicBezTo>
                  <a:cubicBezTo>
                    <a:pt x="32087" y="132790"/>
                    <a:pt x="33142" y="123814"/>
                    <a:pt x="35974" y="114284"/>
                  </a:cubicBezTo>
                  <a:lnTo>
                    <a:pt x="20411" y="114284"/>
                  </a:lnTo>
                  <a:cubicBezTo>
                    <a:pt x="14649" y="114135"/>
                    <a:pt x="9844" y="112136"/>
                    <a:pt x="5996" y="108288"/>
                  </a:cubicBezTo>
                  <a:cubicBezTo>
                    <a:pt x="2147" y="104440"/>
                    <a:pt x="149" y="99635"/>
                    <a:pt x="0" y="93873"/>
                  </a:cubicBezTo>
                  <a:lnTo>
                    <a:pt x="0" y="69380"/>
                  </a:lnTo>
                  <a:cubicBezTo>
                    <a:pt x="149" y="63622"/>
                    <a:pt x="2147" y="58820"/>
                    <a:pt x="5996" y="54976"/>
                  </a:cubicBezTo>
                  <a:cubicBezTo>
                    <a:pt x="9844" y="51131"/>
                    <a:pt x="14649" y="49134"/>
                    <a:pt x="20411" y="48986"/>
                  </a:cubicBezTo>
                  <a:lnTo>
                    <a:pt x="81643" y="48986"/>
                  </a:lnTo>
                  <a:cubicBezTo>
                    <a:pt x="93911" y="48890"/>
                    <a:pt x="105604" y="47295"/>
                    <a:pt x="116724" y="44202"/>
                  </a:cubicBezTo>
                  <a:cubicBezTo>
                    <a:pt x="127843" y="41108"/>
                    <a:pt x="138261" y="37090"/>
                    <a:pt x="147978" y="32147"/>
                  </a:cubicBezTo>
                  <a:cubicBezTo>
                    <a:pt x="157694" y="27203"/>
                    <a:pt x="166581" y="21909"/>
                    <a:pt x="174639" y="16265"/>
                  </a:cubicBezTo>
                  <a:cubicBezTo>
                    <a:pt x="182697" y="10620"/>
                    <a:pt x="189799" y="5198"/>
                    <a:pt x="195943" y="0"/>
                  </a:cubicBezTo>
                  <a:close/>
                </a:path>
              </a:pathLst>
            </a:custGeom>
            <a:solidFill>
              <a:schemeClr val="tx1">
                <a:lumMod val="85000"/>
                <a:lumOff val="1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tr-TR" sz="1800"/>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0076" y="4207344"/>
              <a:ext cx="650159" cy="650159"/>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705" y="2305710"/>
              <a:ext cx="522276" cy="522276"/>
            </a:xfrm>
            <a:prstGeom prst="rect">
              <a:avLst/>
            </a:prstGeom>
          </p:spPr>
        </p:pic>
        <p:sp>
          <p:nvSpPr>
            <p:cNvPr id="38" name="Rectangle 37"/>
            <p:cNvSpPr/>
            <p:nvPr/>
          </p:nvSpPr>
          <p:spPr>
            <a:xfrm>
              <a:off x="126828" y="3316553"/>
              <a:ext cx="2802064" cy="1027706"/>
            </a:xfrm>
            <a:prstGeom prst="rect">
              <a:avLst/>
            </a:prstGeom>
            <a:noFill/>
          </p:spPr>
          <p:txBody>
            <a:bodyPr wrap="square" rtlCol="0">
              <a:spAutoFit/>
            </a:bodyPr>
            <a:lstStyle/>
            <a:p>
              <a:pPr marL="0" marR="0" lvl="0" indent="0" algn="l" defTabSz="238039"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Brand Awareness and Usage</a:t>
              </a:r>
            </a:p>
            <a:p>
              <a:pPr marL="171399" marR="0" lvl="0" indent="-171399"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Brand and competitive set awareness (un-prompted and prompted)</a:t>
              </a:r>
            </a:p>
            <a:p>
              <a:pPr marL="171399" marR="0" lvl="0" indent="-171399"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Brand and competitor usage and consideration</a:t>
              </a:r>
            </a:p>
          </p:txBody>
        </p:sp>
        <p:sp>
          <p:nvSpPr>
            <p:cNvPr id="39" name="Rectangle 38"/>
            <p:cNvSpPr/>
            <p:nvPr/>
          </p:nvSpPr>
          <p:spPr>
            <a:xfrm>
              <a:off x="3266457" y="2777561"/>
              <a:ext cx="2682451" cy="98462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Brand Perception</a:t>
              </a:r>
            </a:p>
            <a:p>
              <a:pPr marL="171399" marR="0" lvl="0" indent="-171399"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Brand saliency with audience</a:t>
              </a:r>
            </a:p>
            <a:p>
              <a:pPr marL="171399" marR="0" lvl="0" indent="-171399"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Key brand positions, statements and positions (against competitive set) </a:t>
              </a:r>
              <a:r>
                <a:rPr kumimoji="0" lang="en-US" sz="1100" b="0" i="0" u="none" strike="noStrike" kern="1200" cap="none" spc="0" normalizeH="0" baseline="0" noProof="0" dirty="0" err="1">
                  <a:ln>
                    <a:noFill/>
                  </a:ln>
                  <a:solidFill>
                    <a:schemeClr val="bg1"/>
                  </a:solidFill>
                  <a:effectLst/>
                  <a:uLnTx/>
                  <a:uFillTx/>
                  <a:latin typeface="+mj-lt"/>
                  <a:ea typeface="+mn-ea"/>
                  <a:cs typeface="Arial" panose="020B0604020202020204" pitchFamily="34" charset="0"/>
                </a:rPr>
                <a:t>ie</a:t>
              </a:r>
              <a:r>
                <a:rPr kumimoji="0" lang="en-US" sz="1100" b="0"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 ‘is a quality brand’</a:t>
              </a:r>
            </a:p>
          </p:txBody>
        </p:sp>
        <p:sp>
          <p:nvSpPr>
            <p:cNvPr id="40" name="Rectangle 39"/>
            <p:cNvSpPr/>
            <p:nvPr/>
          </p:nvSpPr>
          <p:spPr>
            <a:xfrm>
              <a:off x="6214358" y="3340303"/>
              <a:ext cx="3010553" cy="984885"/>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Advertising Recall (unprompted)</a:t>
              </a:r>
            </a:p>
            <a:p>
              <a:pPr marL="171399" marR="0" lvl="0" indent="-171399"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Unprompted advertising recall on any media (against competitive set)</a:t>
              </a:r>
            </a:p>
            <a:p>
              <a:pPr marL="171399" marR="0" lvl="0" indent="-171399"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Where they recall the advertising</a:t>
              </a:r>
            </a:p>
            <a:p>
              <a:pPr marL="171399" marR="0" lvl="0" indent="-171399"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Main message cut through</a:t>
              </a:r>
            </a:p>
          </p:txBody>
        </p:sp>
        <p:sp>
          <p:nvSpPr>
            <p:cNvPr id="41" name="Rectangle 40"/>
            <p:cNvSpPr/>
            <p:nvPr/>
          </p:nvSpPr>
          <p:spPr>
            <a:xfrm>
              <a:off x="9331790" y="2730061"/>
              <a:ext cx="2742191" cy="120001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Advertising Recall (Prompted) and Action (Post Only)</a:t>
              </a:r>
            </a:p>
            <a:p>
              <a:pPr marL="171399" marR="0" lvl="0" indent="-171399"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Prompted advertising recall (any main media)</a:t>
              </a:r>
            </a:p>
            <a:p>
              <a:pPr marL="171399" marR="0" lvl="0" indent="-171399"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Simple creative testing</a:t>
              </a:r>
            </a:p>
            <a:p>
              <a:pPr marL="171399" marR="0" lvl="0" indent="-171399"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Actions as a result of the ads</a:t>
              </a:r>
            </a:p>
          </p:txBody>
        </p:sp>
      </p:grpSp>
      <p:grpSp>
        <p:nvGrpSpPr>
          <p:cNvPr id="48" name="Group 47"/>
          <p:cNvGrpSpPr/>
          <p:nvPr/>
        </p:nvGrpSpPr>
        <p:grpSpPr>
          <a:xfrm>
            <a:off x="271736" y="5206250"/>
            <a:ext cx="8763624" cy="574752"/>
            <a:chOff x="331111" y="5206250"/>
            <a:chExt cx="8763624" cy="574752"/>
          </a:xfrm>
        </p:grpSpPr>
        <p:sp>
          <p:nvSpPr>
            <p:cNvPr id="42" name="Rectangle 41"/>
            <p:cNvSpPr/>
            <p:nvPr/>
          </p:nvSpPr>
          <p:spPr>
            <a:xfrm>
              <a:off x="331111" y="5527152"/>
              <a:ext cx="8763624" cy="253850"/>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85000"/>
                      <a:lumOff val="15000"/>
                    </a:prstClr>
                  </a:solidFill>
                  <a:effectLst/>
                  <a:uLnTx/>
                  <a:uFillTx/>
                  <a:latin typeface="+mj-lt"/>
                  <a:ea typeface="+mn-ea"/>
                  <a:cs typeface="Arial" panose="020B0604020202020204" pitchFamily="34" charset="0"/>
                </a:rPr>
                <a:t>Respondent has no awareness of what client the survey is for while answering these questions. </a:t>
              </a:r>
              <a:endParaRPr kumimoji="0" lang="en-AU" sz="1000" b="0" i="0" u="none" strike="noStrike" kern="1200" cap="none" spc="0" normalizeH="0" baseline="0" noProof="0" dirty="0">
                <a:ln>
                  <a:noFill/>
                </a:ln>
                <a:solidFill>
                  <a:prstClr val="black">
                    <a:lumMod val="85000"/>
                    <a:lumOff val="15000"/>
                  </a:prstClr>
                </a:solidFill>
                <a:effectLst/>
                <a:uLnTx/>
                <a:uFillTx/>
                <a:latin typeface="+mj-lt"/>
                <a:ea typeface="+mn-ea"/>
                <a:cs typeface="Arial" panose="020B0604020202020204" pitchFamily="34" charset="0"/>
              </a:endParaRPr>
            </a:p>
          </p:txBody>
        </p:sp>
        <p:sp>
          <p:nvSpPr>
            <p:cNvPr id="43" name="Rectangle 42"/>
            <p:cNvSpPr/>
            <p:nvPr/>
          </p:nvSpPr>
          <p:spPr>
            <a:xfrm>
              <a:off x="3976351" y="5206250"/>
              <a:ext cx="3485511" cy="356800"/>
            </a:xfrm>
            <a:prstGeom prst="rect">
              <a:avLst/>
            </a:prstGeom>
          </p:spPr>
          <p:txBody>
            <a:bodyPr wrap="square">
              <a:spAutoFit/>
            </a:bodyPr>
            <a:lstStyle/>
            <a:p>
              <a:pPr marL="0" marR="0" lvl="0" indent="0" algn="l" defTabSz="238039" rtl="0" eaLnBrk="1" fontAlgn="auto" latinLnBrk="0" hangingPunct="1">
                <a:lnSpc>
                  <a:spcPct val="100000"/>
                </a:lnSpc>
                <a:spcBef>
                  <a:spcPts val="0"/>
                </a:spcBef>
                <a:spcAft>
                  <a:spcPts val="0"/>
                </a:spcAft>
                <a:buClrTx/>
                <a:buSzTx/>
                <a:buFontTx/>
                <a:buNone/>
                <a:tabLst/>
                <a:defRPr/>
              </a:pPr>
              <a:r>
                <a:rPr kumimoji="0" lang="en-GB" sz="1718" b="0" i="0" u="none" strike="noStrike" kern="1200" cap="none" spc="0" normalizeH="0" baseline="0" noProof="0" dirty="0" smtClean="0">
                  <a:ln>
                    <a:noFill/>
                  </a:ln>
                  <a:solidFill>
                    <a:prstClr val="black"/>
                  </a:solidFill>
                  <a:effectLst/>
                  <a:uLnTx/>
                  <a:uFillTx/>
                  <a:latin typeface="Franklin Gothic Medium" panose="020B0603020102020204" pitchFamily="34" charset="0"/>
                  <a:ea typeface="Roboto Bk" pitchFamily="2" charset="0"/>
                </a:rPr>
                <a:t>METHODOLOGY</a:t>
              </a:r>
              <a:endParaRPr kumimoji="0" lang="en-GB" sz="1718" b="0" i="0" u="none" strike="noStrike" kern="1200" cap="none" spc="0" normalizeH="0" baseline="0" noProof="0" dirty="0">
                <a:ln>
                  <a:noFill/>
                </a:ln>
                <a:solidFill>
                  <a:prstClr val="black"/>
                </a:solidFill>
                <a:effectLst/>
                <a:uLnTx/>
                <a:uFillTx/>
                <a:latin typeface="Franklin Gothic Medium" panose="020B0603020102020204" pitchFamily="34" charset="0"/>
                <a:ea typeface="Roboto Bk" pitchFamily="2" charset="0"/>
              </a:endParaRPr>
            </a:p>
          </p:txBody>
        </p:sp>
      </p:grpSp>
      <p:sp>
        <p:nvSpPr>
          <p:cNvPr id="44" name="Right Brace 43"/>
          <p:cNvSpPr/>
          <p:nvPr/>
        </p:nvSpPr>
        <p:spPr>
          <a:xfrm rot="5400000">
            <a:off x="4458917" y="543019"/>
            <a:ext cx="315604" cy="8979782"/>
          </a:xfrm>
          <a:prstGeom prst="rightBrace">
            <a:avLst>
              <a:gd name="adj1" fmla="val 67594"/>
              <a:gd name="adj2" fmla="val 50000"/>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ight Brace 44"/>
          <p:cNvSpPr/>
          <p:nvPr/>
        </p:nvSpPr>
        <p:spPr>
          <a:xfrm rot="5400000">
            <a:off x="10481976" y="3583230"/>
            <a:ext cx="315604" cy="2899361"/>
          </a:xfrm>
          <a:prstGeom prst="rightBrace">
            <a:avLst>
              <a:gd name="adj1" fmla="val 71357"/>
              <a:gd name="adj2" fmla="val 50000"/>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45"/>
          <p:cNvSpPr/>
          <p:nvPr/>
        </p:nvSpPr>
        <p:spPr>
          <a:xfrm>
            <a:off x="9300831" y="5239472"/>
            <a:ext cx="2733408" cy="861774"/>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Arial" panose="020B0604020202020204" pitchFamily="34" charset="0"/>
              </a:rPr>
              <a:t>In analysis, respondent are split into two groups based on prompted advertising recall – a control group (do not recall the tested advertising) and a test group (recall elements of the campaign</a:t>
            </a:r>
            <a:r>
              <a:rPr kumimoji="0" lang="en-US" sz="1000" b="0" i="0" u="none" strike="noStrike" kern="1200" cap="none" spc="0" normalizeH="0" baseline="0" noProof="0" dirty="0" smtClean="0">
                <a:ln>
                  <a:noFill/>
                </a:ln>
                <a:effectLst/>
                <a:uLnTx/>
                <a:uFillTx/>
                <a:latin typeface="+mj-lt"/>
                <a:ea typeface="+mn-ea"/>
                <a:cs typeface="Arial" panose="020B0604020202020204" pitchFamily="34" charset="0"/>
              </a:rPr>
              <a:t>).</a:t>
            </a:r>
            <a:endParaRPr kumimoji="0" lang="en-AU" sz="1000" b="0" i="0" u="none" strike="noStrike" kern="1200" cap="none" spc="0" normalizeH="0" baseline="0" noProof="0" dirty="0">
              <a:ln>
                <a:noFill/>
              </a:ln>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406774888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t>Campaign effectiveness studies (ROI) studies</a:t>
            </a:r>
            <a:endParaRPr lang="en-AU" sz="3200" dirty="0"/>
          </a:p>
        </p:txBody>
      </p:sp>
      <p:sp>
        <p:nvSpPr>
          <p:cNvPr id="3" name="Rectangle 2"/>
          <p:cNvSpPr/>
          <p:nvPr/>
        </p:nvSpPr>
        <p:spPr>
          <a:xfrm>
            <a:off x="172718" y="884030"/>
            <a:ext cx="7938129" cy="1723549"/>
          </a:xfrm>
          <a:prstGeom prst="rect">
            <a:avLst/>
          </a:prstGeom>
        </p:spPr>
        <p:txBody>
          <a:bodyPr wrap="square">
            <a:spAutoFit/>
          </a:bodyPr>
          <a:lstStyle/>
          <a:p>
            <a:pPr defTabSz="914126" fontAlgn="auto">
              <a:spcBef>
                <a:spcPts val="0"/>
              </a:spcBef>
              <a:spcAft>
                <a:spcPts val="0"/>
              </a:spcAft>
            </a:pPr>
            <a:r>
              <a:rPr lang="en-AU" sz="1800" dirty="0">
                <a:latin typeface="Franklin Gothic Medium" panose="020B0603020102020204" pitchFamily="34" charset="0"/>
                <a:cs typeface="Arial" panose="020B0604020202020204" pitchFamily="34" charset="0"/>
              </a:rPr>
              <a:t>Measuring the effectiveness of any advertising is imperative to determine your return on investment, but it’s also difficult and often expensive. </a:t>
            </a:r>
          </a:p>
          <a:p>
            <a:pPr defTabSz="914126" fontAlgn="auto">
              <a:spcBef>
                <a:spcPts val="0"/>
              </a:spcBef>
              <a:spcAft>
                <a:spcPts val="0"/>
              </a:spcAft>
            </a:pPr>
            <a:endParaRPr lang="en-AU" sz="1000" dirty="0">
              <a:latin typeface="+mj-lt"/>
              <a:cs typeface="Arial" panose="020B0604020202020204" pitchFamily="34" charset="0"/>
            </a:endParaRPr>
          </a:p>
          <a:p>
            <a:pPr defTabSz="914126" fontAlgn="auto">
              <a:spcBef>
                <a:spcPts val="0"/>
              </a:spcBef>
              <a:spcAft>
                <a:spcPts val="0"/>
              </a:spcAft>
            </a:pPr>
            <a:r>
              <a:rPr lang="en-AU" sz="1000" dirty="0">
                <a:latin typeface="+mj-lt"/>
                <a:cs typeface="Arial" panose="020B0604020202020204" pitchFamily="34" charset="0"/>
              </a:rPr>
              <a:t>SCA Research has developed its own unique methodology for being able to measure brand awareness, perception movements and actionable outcomes created by advertising in any main media.  </a:t>
            </a:r>
          </a:p>
          <a:p>
            <a:pPr defTabSz="914126" fontAlgn="auto">
              <a:spcBef>
                <a:spcPts val="0"/>
              </a:spcBef>
              <a:spcAft>
                <a:spcPts val="0"/>
              </a:spcAft>
            </a:pPr>
            <a:endParaRPr lang="en-AU" sz="1000" dirty="0">
              <a:latin typeface="+mj-lt"/>
              <a:cs typeface="Arial" panose="020B0604020202020204" pitchFamily="34" charset="0"/>
            </a:endParaRPr>
          </a:p>
          <a:p>
            <a:pPr defTabSz="914126" fontAlgn="auto">
              <a:spcBef>
                <a:spcPts val="0"/>
              </a:spcBef>
              <a:spcAft>
                <a:spcPts val="0"/>
              </a:spcAft>
            </a:pPr>
            <a:r>
              <a:rPr lang="en-AU" sz="1000" dirty="0">
                <a:latin typeface="+mj-lt"/>
                <a:cs typeface="Arial" panose="020B0604020202020204" pitchFamily="34" charset="0"/>
              </a:rPr>
              <a:t>Campaign effectiveness studies are a key client research offering and have been heavily used by major clients and agencies over the past 3 years. They are a quick, cost effective way of measuring the effectiveness of a campaign above and beyond sales figures. </a:t>
            </a:r>
          </a:p>
          <a:p>
            <a:pPr defTabSz="914126" fontAlgn="auto">
              <a:spcBef>
                <a:spcPts val="0"/>
              </a:spcBef>
              <a:spcAft>
                <a:spcPts val="0"/>
              </a:spcAft>
            </a:pPr>
            <a:endParaRPr lang="en-US" sz="1000" dirty="0">
              <a:latin typeface="+mj-lt"/>
              <a:cs typeface="Arial" panose="020B0604020202020204" pitchFamily="34" charset="0"/>
            </a:endParaRPr>
          </a:p>
        </p:txBody>
      </p:sp>
      <p:sp>
        <p:nvSpPr>
          <p:cNvPr id="4" name="Rectangle 3"/>
          <p:cNvSpPr/>
          <p:nvPr/>
        </p:nvSpPr>
        <p:spPr>
          <a:xfrm>
            <a:off x="172718" y="2607579"/>
            <a:ext cx="4857032" cy="566309"/>
          </a:xfrm>
          <a:prstGeom prst="rect">
            <a:avLst/>
          </a:prstGeom>
        </p:spPr>
        <p:txBody>
          <a:bodyPr wrap="square">
            <a:spAutoFit/>
          </a:bodyPr>
          <a:lstStyle/>
          <a:p>
            <a:pPr lvl="0" defTabSz="914126" fontAlgn="auto">
              <a:spcBef>
                <a:spcPct val="20000"/>
              </a:spcBef>
              <a:spcAft>
                <a:spcPts val="0"/>
              </a:spcAft>
              <a:defRPr/>
            </a:pPr>
            <a:r>
              <a:rPr lang="en-AU" sz="1400" dirty="0" smtClean="0">
                <a:solidFill>
                  <a:schemeClr val="accent1"/>
                </a:solidFill>
                <a:latin typeface="Franklin Gothic Medium" panose="020B0603020102020204" pitchFamily="34" charset="0"/>
                <a:cs typeface="Arial" panose="020B0604020202020204" pitchFamily="34" charset="0"/>
              </a:rPr>
              <a:t>CAMPAIGN EFFECTIVENESS STUDIES TEST</a:t>
            </a:r>
          </a:p>
          <a:p>
            <a:pPr lvl="0" defTabSz="914126" fontAlgn="auto">
              <a:spcBef>
                <a:spcPct val="20000"/>
              </a:spcBef>
              <a:spcAft>
                <a:spcPts val="0"/>
              </a:spcAft>
              <a:defRPr/>
            </a:pPr>
            <a:endParaRPr lang="en-AU" sz="1400" dirty="0">
              <a:solidFill>
                <a:schemeClr val="accent1"/>
              </a:solidFill>
              <a:latin typeface="Franklin Gothic Medium" panose="020B0603020102020204" pitchFamily="34" charset="0"/>
              <a:cs typeface="Arial" panose="020B0604020202020204" pitchFamily="34" charset="0"/>
            </a:endParaRPr>
          </a:p>
        </p:txBody>
      </p:sp>
      <p:sp>
        <p:nvSpPr>
          <p:cNvPr id="5" name="Rectangle 4"/>
          <p:cNvSpPr/>
          <p:nvPr/>
        </p:nvSpPr>
        <p:spPr>
          <a:xfrm>
            <a:off x="172718" y="2978791"/>
            <a:ext cx="3674887" cy="2246769"/>
          </a:xfrm>
          <a:prstGeom prst="rect">
            <a:avLst/>
          </a:prstGeom>
        </p:spPr>
        <p:txBody>
          <a:bodyPr wrap="square">
            <a:spAutoFit/>
          </a:bodyPr>
          <a:lstStyle/>
          <a:p>
            <a:pPr marL="285664" indent="-285664" defTabSz="914126" fontAlgn="auto">
              <a:spcBef>
                <a:spcPts val="0"/>
              </a:spcBef>
              <a:spcAft>
                <a:spcPts val="0"/>
              </a:spcAft>
              <a:buFont typeface="Arial" panose="020B0604020202020204" pitchFamily="34" charset="0"/>
              <a:buChar char="•"/>
            </a:pPr>
            <a:r>
              <a:rPr lang="en-AU" sz="1000" dirty="0">
                <a:latin typeface="+mj-lt"/>
                <a:cs typeface="Arial" panose="020B0604020202020204" pitchFamily="34" charset="0"/>
              </a:rPr>
              <a:t>Brand awareness (un-prompted and prompted)</a:t>
            </a:r>
          </a:p>
          <a:p>
            <a:pPr marL="285664" indent="-285664" defTabSz="914126" fontAlgn="auto">
              <a:spcBef>
                <a:spcPts val="0"/>
              </a:spcBef>
              <a:spcAft>
                <a:spcPts val="0"/>
              </a:spcAft>
              <a:buFont typeface="Arial" panose="020B0604020202020204" pitchFamily="34" charset="0"/>
              <a:buChar char="•"/>
            </a:pPr>
            <a:r>
              <a:rPr lang="en-AU" sz="1000" dirty="0">
                <a:latin typeface="+mj-lt"/>
                <a:cs typeface="Arial" panose="020B0604020202020204" pitchFamily="34" charset="0"/>
              </a:rPr>
              <a:t>Competitive set awareness</a:t>
            </a:r>
          </a:p>
          <a:p>
            <a:pPr marL="285664" indent="-285664" defTabSz="914126" fontAlgn="auto">
              <a:spcBef>
                <a:spcPts val="0"/>
              </a:spcBef>
              <a:spcAft>
                <a:spcPts val="0"/>
              </a:spcAft>
              <a:buFont typeface="Arial" panose="020B0604020202020204" pitchFamily="34" charset="0"/>
              <a:buChar char="•"/>
            </a:pPr>
            <a:r>
              <a:rPr lang="en-AU" sz="1000" dirty="0">
                <a:latin typeface="+mj-lt"/>
                <a:cs typeface="Arial" panose="020B0604020202020204" pitchFamily="34" charset="0"/>
              </a:rPr>
              <a:t>Brand consideration/loyalty</a:t>
            </a:r>
          </a:p>
          <a:p>
            <a:pPr marL="285664" indent="-285664" defTabSz="914126" fontAlgn="auto">
              <a:spcBef>
                <a:spcPts val="0"/>
              </a:spcBef>
              <a:spcAft>
                <a:spcPts val="0"/>
              </a:spcAft>
              <a:buFont typeface="Arial" panose="020B0604020202020204" pitchFamily="34" charset="0"/>
              <a:buChar char="•"/>
            </a:pPr>
            <a:r>
              <a:rPr lang="en-AU" sz="1000" dirty="0">
                <a:latin typeface="+mj-lt"/>
                <a:cs typeface="Arial" panose="020B0604020202020204" pitchFamily="34" charset="0"/>
              </a:rPr>
              <a:t>Brand Saliency with our audience</a:t>
            </a:r>
          </a:p>
          <a:p>
            <a:pPr marL="285664" indent="-285664" defTabSz="914126" fontAlgn="auto">
              <a:spcBef>
                <a:spcPts val="0"/>
              </a:spcBef>
              <a:spcAft>
                <a:spcPts val="0"/>
              </a:spcAft>
              <a:buFont typeface="Arial" panose="020B0604020202020204" pitchFamily="34" charset="0"/>
              <a:buChar char="•"/>
            </a:pPr>
            <a:r>
              <a:rPr lang="en-AU" sz="1000" dirty="0">
                <a:latin typeface="+mj-lt"/>
                <a:cs typeface="Arial" panose="020B0604020202020204" pitchFamily="34" charset="0"/>
              </a:rPr>
              <a:t>Specific brand objectives – a brand I can trust, a local brand etc. </a:t>
            </a:r>
          </a:p>
          <a:p>
            <a:pPr marL="285664" indent="-285664" defTabSz="914126" fontAlgn="auto">
              <a:spcBef>
                <a:spcPts val="0"/>
              </a:spcBef>
              <a:spcAft>
                <a:spcPts val="0"/>
              </a:spcAft>
              <a:buFont typeface="Arial" panose="020B0604020202020204" pitchFamily="34" charset="0"/>
              <a:buChar char="•"/>
            </a:pPr>
            <a:r>
              <a:rPr lang="en-AU" sz="1000" dirty="0">
                <a:latin typeface="+mj-lt"/>
                <a:cs typeface="Arial" panose="020B0604020202020204" pitchFamily="34" charset="0"/>
              </a:rPr>
              <a:t>Statement associations for brand footprint development with our audience</a:t>
            </a:r>
          </a:p>
          <a:p>
            <a:pPr marL="285664" indent="-285664" defTabSz="914126" fontAlgn="auto">
              <a:spcBef>
                <a:spcPts val="0"/>
              </a:spcBef>
              <a:spcAft>
                <a:spcPts val="0"/>
              </a:spcAft>
              <a:buFont typeface="Arial" panose="020B0604020202020204" pitchFamily="34" charset="0"/>
              <a:buChar char="•"/>
            </a:pPr>
            <a:r>
              <a:rPr lang="en-AU" sz="1000" dirty="0">
                <a:latin typeface="+mj-lt"/>
                <a:cs typeface="Arial" panose="020B0604020202020204" pitchFamily="34" charset="0"/>
              </a:rPr>
              <a:t>Information search and discovery</a:t>
            </a:r>
          </a:p>
          <a:p>
            <a:pPr marL="285664" indent="-285664" defTabSz="914126" fontAlgn="auto">
              <a:spcBef>
                <a:spcPts val="0"/>
              </a:spcBef>
              <a:spcAft>
                <a:spcPts val="0"/>
              </a:spcAft>
              <a:buFont typeface="Arial" panose="020B0604020202020204" pitchFamily="34" charset="0"/>
              <a:buChar char="•"/>
            </a:pPr>
            <a:r>
              <a:rPr lang="en-AU" sz="1000" dirty="0">
                <a:latin typeface="+mj-lt"/>
                <a:cs typeface="Arial" panose="020B0604020202020204" pitchFamily="34" charset="0"/>
              </a:rPr>
              <a:t>Campaign awareness</a:t>
            </a:r>
          </a:p>
          <a:p>
            <a:pPr marL="285664" indent="-285664" defTabSz="914126" fontAlgn="auto">
              <a:spcBef>
                <a:spcPts val="0"/>
              </a:spcBef>
              <a:spcAft>
                <a:spcPts val="0"/>
              </a:spcAft>
              <a:buFont typeface="Arial" panose="020B0604020202020204" pitchFamily="34" charset="0"/>
              <a:buChar char="•"/>
            </a:pPr>
            <a:r>
              <a:rPr lang="en-AU" sz="1000" dirty="0">
                <a:latin typeface="+mj-lt"/>
                <a:cs typeface="Arial" panose="020B0604020202020204" pitchFamily="34" charset="0"/>
              </a:rPr>
              <a:t>Creative cut through</a:t>
            </a:r>
          </a:p>
          <a:p>
            <a:pPr marL="285664" indent="-285664" defTabSz="914126" fontAlgn="auto">
              <a:spcBef>
                <a:spcPts val="0"/>
              </a:spcBef>
              <a:spcAft>
                <a:spcPts val="0"/>
              </a:spcAft>
              <a:buFont typeface="Arial" panose="020B0604020202020204" pitchFamily="34" charset="0"/>
              <a:buChar char="•"/>
            </a:pPr>
            <a:r>
              <a:rPr lang="en-AU" sz="1000" dirty="0">
                <a:latin typeface="+mj-lt"/>
                <a:cs typeface="Arial" panose="020B0604020202020204" pitchFamily="34" charset="0"/>
              </a:rPr>
              <a:t>Action outtakes as result</a:t>
            </a:r>
          </a:p>
          <a:p>
            <a:pPr marL="285664" indent="-285664" defTabSz="914126" fontAlgn="auto">
              <a:spcBef>
                <a:spcPts val="0"/>
              </a:spcBef>
              <a:spcAft>
                <a:spcPts val="0"/>
              </a:spcAft>
              <a:buFont typeface="Arial" panose="020B0604020202020204" pitchFamily="34" charset="0"/>
              <a:buChar char="•"/>
            </a:pPr>
            <a:r>
              <a:rPr lang="en-AU" sz="1000" dirty="0">
                <a:latin typeface="+mj-lt"/>
                <a:cs typeface="Arial" panose="020B0604020202020204" pitchFamily="34" charset="0"/>
              </a:rPr>
              <a:t>Propensity to purchase</a:t>
            </a:r>
          </a:p>
          <a:p>
            <a:pPr marL="285664" indent="-285664" defTabSz="914126" fontAlgn="auto">
              <a:spcBef>
                <a:spcPts val="0"/>
              </a:spcBef>
              <a:spcAft>
                <a:spcPts val="0"/>
              </a:spcAft>
              <a:buFont typeface="Arial" panose="020B0604020202020204" pitchFamily="34" charset="0"/>
              <a:buChar char="•"/>
            </a:pPr>
            <a:r>
              <a:rPr lang="en-AU" sz="1000" dirty="0">
                <a:latin typeface="+mj-lt"/>
                <a:cs typeface="Arial" panose="020B0604020202020204" pitchFamily="34" charset="0"/>
              </a:rPr>
              <a:t>Depth of engagement and action as a result of ads</a:t>
            </a:r>
          </a:p>
        </p:txBody>
      </p:sp>
      <p:pic>
        <p:nvPicPr>
          <p:cNvPr id="7" name="Picture 6"/>
          <p:cNvPicPr>
            <a:picLocks noChangeAspect="1"/>
          </p:cNvPicPr>
          <p:nvPr/>
        </p:nvPicPr>
        <p:blipFill>
          <a:blip r:embed="rId2"/>
          <a:stretch>
            <a:fillRect/>
          </a:stretch>
        </p:blipFill>
        <p:spPr>
          <a:xfrm>
            <a:off x="7872483" y="-21772"/>
            <a:ext cx="4316342" cy="6553768"/>
          </a:xfrm>
          <a:prstGeom prst="rect">
            <a:avLst/>
          </a:prstGeom>
        </p:spPr>
      </p:pic>
      <p:pic>
        <p:nvPicPr>
          <p:cNvPr id="9" name="Picture 8"/>
          <p:cNvPicPr>
            <a:picLocks noChangeAspect="1"/>
          </p:cNvPicPr>
          <p:nvPr/>
        </p:nvPicPr>
        <p:blipFill>
          <a:blip r:embed="rId3"/>
          <a:stretch>
            <a:fillRect/>
          </a:stretch>
        </p:blipFill>
        <p:spPr>
          <a:xfrm>
            <a:off x="4617572" y="2756971"/>
            <a:ext cx="3107518" cy="2468589"/>
          </a:xfrm>
          <a:prstGeom prst="rect">
            <a:avLst/>
          </a:prstGeom>
        </p:spPr>
      </p:pic>
    </p:spTree>
    <p:extLst>
      <p:ext uri="{BB962C8B-B14F-4D97-AF65-F5344CB8AC3E}">
        <p14:creationId xmlns:p14="http://schemas.microsoft.com/office/powerpoint/2010/main" val="361927902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BRAND TRACKING</a:t>
            </a:r>
            <a:endParaRPr lang="en-AU" dirty="0"/>
          </a:p>
        </p:txBody>
      </p:sp>
      <p:sp>
        <p:nvSpPr>
          <p:cNvPr id="3" name="Rectangle 2"/>
          <p:cNvSpPr/>
          <p:nvPr/>
        </p:nvSpPr>
        <p:spPr>
          <a:xfrm>
            <a:off x="175686" y="1013402"/>
            <a:ext cx="6595227" cy="1969770"/>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effectLst/>
                <a:uLnTx/>
                <a:uFillTx/>
                <a:latin typeface="Franklin Gothic Medium" panose="020B0603020102020204" pitchFamily="34" charset="0"/>
                <a:cs typeface="Arial" panose="020B0604020202020204" pitchFamily="34" charset="0"/>
              </a:rPr>
              <a:t>Traditional Brand Tracking requires a series of surveys to be conducted pre, during and post an advertising campaign. </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AU" sz="1300" b="0" i="0" u="none" strike="noStrike" kern="1200" cap="none" spc="0" normalizeH="0" baseline="0" noProof="0" dirty="0">
              <a:ln>
                <a:noFill/>
              </a:ln>
              <a:effectLst/>
              <a:uLnTx/>
              <a:uFillTx/>
              <a:latin typeface="Arial" pitchFamily="34" charset="0"/>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effectLst/>
                <a:uLnTx/>
                <a:uFillTx/>
                <a:latin typeface="+mj-lt"/>
                <a:ea typeface="+mn-ea"/>
                <a:cs typeface="Arial" panose="020B0604020202020204" pitchFamily="34" charset="0"/>
              </a:rPr>
              <a:t>These surveys ask the same questions across these multiple times with the data being able to track and trend the movements and are normally done every 3-6 months.</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effectLst/>
              <a:uLnTx/>
              <a:uFillTx/>
              <a:latin typeface="+mj-lt"/>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effectLst/>
                <a:uLnTx/>
                <a:uFillTx/>
                <a:latin typeface="+mj-lt"/>
                <a:ea typeface="+mn-ea"/>
                <a:cs typeface="Arial" panose="020B0604020202020204" pitchFamily="34" charset="0"/>
              </a:rPr>
              <a:t>By utilising our large national database, and by working with external third party research panels, we can gain adequate sample sizes to filter down into sub groups, which are often not achievable with many research panels. The Southern Cross Austereo Research team also provides expert analysis and full </a:t>
            </a:r>
            <a:r>
              <a:rPr kumimoji="0" lang="en-AU" sz="1000" b="0" i="0" u="none" strike="noStrike" kern="1200" cap="none" spc="0" normalizeH="0" baseline="0" noProof="0" dirty="0" smtClean="0">
                <a:ln>
                  <a:noFill/>
                </a:ln>
                <a:effectLst/>
                <a:uLnTx/>
                <a:uFillTx/>
                <a:latin typeface="+mj-lt"/>
                <a:ea typeface="+mn-ea"/>
                <a:cs typeface="Arial" panose="020B0604020202020204" pitchFamily="34" charset="0"/>
              </a:rPr>
              <a:t>reporting.</a:t>
            </a:r>
            <a:endParaRPr kumimoji="0" lang="en-AU" sz="1000" b="0" i="0" u="none" strike="noStrike" kern="1200" cap="none" spc="0" normalizeH="0" baseline="0" noProof="0" dirty="0">
              <a:ln>
                <a:noFill/>
              </a:ln>
              <a:effectLst/>
              <a:uLnTx/>
              <a:uFillTx/>
              <a:latin typeface="+mj-lt"/>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effectLst/>
              <a:uLnTx/>
              <a:uFillTx/>
              <a:latin typeface="Arial" pitchFamily="34" charset="0"/>
              <a:ea typeface="+mn-ea"/>
              <a:cs typeface="Arial" panose="020B0604020202020204" pitchFamily="34" charset="0"/>
            </a:endParaRPr>
          </a:p>
        </p:txBody>
      </p:sp>
      <p:grpSp>
        <p:nvGrpSpPr>
          <p:cNvPr id="6" name="Group 5"/>
          <p:cNvGrpSpPr/>
          <p:nvPr/>
        </p:nvGrpSpPr>
        <p:grpSpPr>
          <a:xfrm>
            <a:off x="441642" y="3161517"/>
            <a:ext cx="6557872" cy="2546089"/>
            <a:chOff x="452528" y="3128859"/>
            <a:chExt cx="6557872" cy="2546089"/>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80344">
              <a:off x="452528" y="3150398"/>
              <a:ext cx="3160202" cy="236691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24" t="10003" r="17091" b="1274"/>
            <a:stretch/>
          </p:blipFill>
          <p:spPr bwMode="auto">
            <a:xfrm>
              <a:off x="3578174" y="3128859"/>
              <a:ext cx="3432226" cy="254608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 name="Picture 6"/>
          <p:cNvPicPr>
            <a:picLocks noChangeAspect="1"/>
          </p:cNvPicPr>
          <p:nvPr/>
        </p:nvPicPr>
        <p:blipFill>
          <a:blip r:embed="rId4"/>
          <a:stretch>
            <a:fillRect/>
          </a:stretch>
        </p:blipFill>
        <p:spPr>
          <a:xfrm>
            <a:off x="7866386" y="-10886"/>
            <a:ext cx="4322439" cy="6547671"/>
          </a:xfrm>
          <a:prstGeom prst="rect">
            <a:avLst/>
          </a:prstGeom>
        </p:spPr>
      </p:pic>
    </p:spTree>
    <p:extLst>
      <p:ext uri="{BB962C8B-B14F-4D97-AF65-F5344CB8AC3E}">
        <p14:creationId xmlns:p14="http://schemas.microsoft.com/office/powerpoint/2010/main" val="217305627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1109" y="205483"/>
            <a:ext cx="11784459" cy="672682"/>
          </a:xfrm>
          <a:prstGeom prst="rect">
            <a:avLst/>
          </a:prstGeom>
        </p:spPr>
        <p:txBody>
          <a:bodyPr vert="horz" lIns="36124" tIns="45877" rIns="36124" bIns="45877" rtlCol="0" anchor="b">
            <a:normAutofit/>
          </a:bodyPr>
          <a:lstStyle>
            <a:lvl1pPr algn="l" defTabSz="884071" rtl="0" eaLnBrk="1" fontAlgn="base" hangingPunct="1">
              <a:lnSpc>
                <a:spcPct val="80000"/>
              </a:lnSpc>
              <a:spcBef>
                <a:spcPct val="0"/>
              </a:spcBef>
              <a:spcAft>
                <a:spcPct val="0"/>
              </a:spcAft>
              <a:defRPr sz="3400" b="0" cap="all">
                <a:solidFill>
                  <a:srgbClr val="000000"/>
                </a:solidFill>
                <a:latin typeface="Franklin Gothic Medium"/>
                <a:ea typeface="+mj-ea"/>
                <a:cs typeface="Franklin Gothic Medium"/>
              </a:defRPr>
            </a:lvl1pPr>
            <a:lvl2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2pPr>
            <a:lvl3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3pPr>
            <a:lvl4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4pPr>
            <a:lvl5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5pPr>
            <a:lvl6pPr marL="458762"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6pPr>
            <a:lvl7pPr marL="917523"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7pPr>
            <a:lvl8pPr marL="1376284"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8pPr>
            <a:lvl9pPr marL="1835044"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9pPr>
          </a:lstStyle>
          <a:p>
            <a:r>
              <a:rPr lang="en-AU" kern="0" dirty="0" smtClean="0"/>
              <a:t>The </a:t>
            </a:r>
            <a:r>
              <a:rPr lang="en-AU" kern="0" dirty="0" err="1" smtClean="0"/>
              <a:t>sca</a:t>
            </a:r>
            <a:r>
              <a:rPr lang="en-AU" kern="0" dirty="0" smtClean="0"/>
              <a:t> research department’s point of difference</a:t>
            </a:r>
            <a:endParaRPr lang="en-AU" kern="0" dirty="0"/>
          </a:p>
        </p:txBody>
      </p:sp>
      <p:grpSp>
        <p:nvGrpSpPr>
          <p:cNvPr id="60" name="Group 59"/>
          <p:cNvGrpSpPr/>
          <p:nvPr/>
        </p:nvGrpSpPr>
        <p:grpSpPr>
          <a:xfrm>
            <a:off x="0" y="1288166"/>
            <a:ext cx="6864460" cy="5023512"/>
            <a:chOff x="0" y="1288166"/>
            <a:chExt cx="6864460" cy="5023512"/>
          </a:xfrm>
        </p:grpSpPr>
        <p:grpSp>
          <p:nvGrpSpPr>
            <p:cNvPr id="4" name="Group 3"/>
            <p:cNvGrpSpPr/>
            <p:nvPr/>
          </p:nvGrpSpPr>
          <p:grpSpPr>
            <a:xfrm>
              <a:off x="0" y="1288166"/>
              <a:ext cx="6864460" cy="5023512"/>
              <a:chOff x="-111925" y="3836020"/>
              <a:chExt cx="11683613" cy="8550238"/>
            </a:xfrm>
          </p:grpSpPr>
          <p:sp>
            <p:nvSpPr>
              <p:cNvPr id="5" name="Freeform: Shape 1"/>
              <p:cNvSpPr/>
              <p:nvPr/>
            </p:nvSpPr>
            <p:spPr>
              <a:xfrm>
                <a:off x="3441724" y="9747872"/>
                <a:ext cx="803190" cy="569705"/>
              </a:xfrm>
              <a:custGeom>
                <a:avLst/>
                <a:gdLst/>
                <a:ahLst/>
                <a:cxnLst>
                  <a:cxn ang="3cd4">
                    <a:pos x="hc" y="t"/>
                  </a:cxn>
                  <a:cxn ang="cd2">
                    <a:pos x="l" y="vc"/>
                  </a:cxn>
                  <a:cxn ang="cd4">
                    <a:pos x="hc" y="b"/>
                  </a:cxn>
                  <a:cxn ang="0">
                    <a:pos x="r" y="vc"/>
                  </a:cxn>
                </a:cxnLst>
                <a:rect l="l" t="t" r="r" b="b"/>
                <a:pathLst>
                  <a:path w="173" h="123">
                    <a:moveTo>
                      <a:pt x="0" y="72"/>
                    </a:moveTo>
                    <a:lnTo>
                      <a:pt x="24" y="123"/>
                    </a:lnTo>
                    <a:lnTo>
                      <a:pt x="173" y="49"/>
                    </a:lnTo>
                    <a:lnTo>
                      <a:pt x="149" y="0"/>
                    </a:lnTo>
                    <a:close/>
                  </a:path>
                </a:pathLst>
              </a:custGeom>
              <a:solidFill>
                <a:srgbClr val="6E6F7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 name="Freeform: Shape 2"/>
              <p:cNvSpPr/>
              <p:nvPr/>
            </p:nvSpPr>
            <p:spPr>
              <a:xfrm>
                <a:off x="3324981" y="9514387"/>
                <a:ext cx="807860" cy="565035"/>
              </a:xfrm>
              <a:custGeom>
                <a:avLst/>
                <a:gdLst/>
                <a:ahLst/>
                <a:cxnLst>
                  <a:cxn ang="3cd4">
                    <a:pos x="hc" y="t"/>
                  </a:cxn>
                  <a:cxn ang="cd2">
                    <a:pos x="l" y="vc"/>
                  </a:cxn>
                  <a:cxn ang="cd4">
                    <a:pos x="hc" y="b"/>
                  </a:cxn>
                  <a:cxn ang="0">
                    <a:pos x="r" y="vc"/>
                  </a:cxn>
                </a:cxnLst>
                <a:rect l="l" t="t" r="r" b="b"/>
                <a:pathLst>
                  <a:path w="174" h="122">
                    <a:moveTo>
                      <a:pt x="25" y="122"/>
                    </a:moveTo>
                    <a:lnTo>
                      <a:pt x="0" y="73"/>
                    </a:lnTo>
                    <a:lnTo>
                      <a:pt x="150" y="0"/>
                    </a:lnTo>
                    <a:lnTo>
                      <a:pt x="174" y="50"/>
                    </a:lnTo>
                    <a:close/>
                  </a:path>
                </a:pathLst>
              </a:custGeom>
              <a:solidFill>
                <a:srgbClr val="D2D3D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 name="Freeform: Shape 3"/>
              <p:cNvSpPr/>
              <p:nvPr/>
            </p:nvSpPr>
            <p:spPr>
              <a:xfrm>
                <a:off x="2909377" y="9444341"/>
                <a:ext cx="751823" cy="1405583"/>
              </a:xfrm>
              <a:custGeom>
                <a:avLst/>
                <a:gdLst/>
                <a:ahLst/>
                <a:cxnLst>
                  <a:cxn ang="3cd4">
                    <a:pos x="hc" y="t"/>
                  </a:cxn>
                  <a:cxn ang="cd2">
                    <a:pos x="l" y="vc"/>
                  </a:cxn>
                  <a:cxn ang="cd4">
                    <a:pos x="hc" y="b"/>
                  </a:cxn>
                  <a:cxn ang="0">
                    <a:pos x="r" y="vc"/>
                  </a:cxn>
                </a:cxnLst>
                <a:rect l="l" t="t" r="r" b="b"/>
                <a:pathLst>
                  <a:path w="162" h="302">
                    <a:moveTo>
                      <a:pt x="89" y="150"/>
                    </a:moveTo>
                    <a:lnTo>
                      <a:pt x="162" y="299"/>
                    </a:lnTo>
                    <a:cubicBezTo>
                      <a:pt x="148" y="306"/>
                      <a:pt x="131" y="300"/>
                      <a:pt x="124" y="286"/>
                    </a:cubicBezTo>
                    <a:lnTo>
                      <a:pt x="64" y="162"/>
                    </a:lnTo>
                    <a:lnTo>
                      <a:pt x="3" y="37"/>
                    </a:lnTo>
                    <a:cubicBezTo>
                      <a:pt x="-4" y="24"/>
                      <a:pt x="2" y="7"/>
                      <a:pt x="16" y="0"/>
                    </a:cubicBezTo>
                    <a:close/>
                  </a:path>
                </a:pathLst>
              </a:custGeom>
              <a:solidFill>
                <a:srgbClr val="6E6F7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 name="Freeform: Shape 4"/>
              <p:cNvSpPr/>
              <p:nvPr/>
            </p:nvSpPr>
            <p:spPr>
              <a:xfrm>
                <a:off x="2984092" y="9430332"/>
                <a:ext cx="747154" cy="1400913"/>
              </a:xfrm>
              <a:custGeom>
                <a:avLst/>
                <a:gdLst/>
                <a:ahLst/>
                <a:cxnLst>
                  <a:cxn ang="3cd4">
                    <a:pos x="hc" y="t"/>
                  </a:cxn>
                  <a:cxn ang="cd2">
                    <a:pos x="l" y="vc"/>
                  </a:cxn>
                  <a:cxn ang="cd4">
                    <a:pos x="hc" y="b"/>
                  </a:cxn>
                  <a:cxn ang="0">
                    <a:pos x="r" y="vc"/>
                  </a:cxn>
                </a:cxnLst>
                <a:rect l="l" t="t" r="r" b="b"/>
                <a:pathLst>
                  <a:path w="161" h="301">
                    <a:moveTo>
                      <a:pt x="37" y="15"/>
                    </a:moveTo>
                    <a:lnTo>
                      <a:pt x="98" y="139"/>
                    </a:lnTo>
                    <a:lnTo>
                      <a:pt x="158" y="264"/>
                    </a:lnTo>
                    <a:cubicBezTo>
                      <a:pt x="165" y="278"/>
                      <a:pt x="159" y="294"/>
                      <a:pt x="146" y="301"/>
                    </a:cubicBezTo>
                    <a:lnTo>
                      <a:pt x="73" y="152"/>
                    </a:lnTo>
                    <a:lnTo>
                      <a:pt x="0" y="2"/>
                    </a:lnTo>
                    <a:cubicBezTo>
                      <a:pt x="13" y="-4"/>
                      <a:pt x="30" y="1"/>
                      <a:pt x="37" y="15"/>
                    </a:cubicBezTo>
                    <a:close/>
                  </a:path>
                </a:pathLst>
              </a:custGeom>
              <a:solidFill>
                <a:srgbClr val="D2D3D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 name="Freeform: Shape 5"/>
              <p:cNvSpPr/>
              <p:nvPr/>
            </p:nvSpPr>
            <p:spPr>
              <a:xfrm>
                <a:off x="3530448" y="3836020"/>
                <a:ext cx="8041240" cy="8045909"/>
              </a:xfrm>
              <a:custGeom>
                <a:avLst/>
                <a:gdLst/>
                <a:ahLst/>
                <a:cxnLst>
                  <a:cxn ang="3cd4">
                    <a:pos x="hc" y="t"/>
                  </a:cxn>
                  <a:cxn ang="cd2">
                    <a:pos x="l" y="vc"/>
                  </a:cxn>
                  <a:cxn ang="cd4">
                    <a:pos x="hc" y="b"/>
                  </a:cxn>
                  <a:cxn ang="0">
                    <a:pos x="r" y="vc"/>
                  </a:cxn>
                </a:cxnLst>
                <a:rect l="l" t="t" r="r" b="b"/>
                <a:pathLst>
                  <a:path w="1723" h="1724">
                    <a:moveTo>
                      <a:pt x="861" y="1613"/>
                    </a:moveTo>
                    <a:cubicBezTo>
                      <a:pt x="447" y="1613"/>
                      <a:pt x="111" y="1277"/>
                      <a:pt x="111" y="862"/>
                    </a:cubicBezTo>
                    <a:cubicBezTo>
                      <a:pt x="111" y="448"/>
                      <a:pt x="447" y="112"/>
                      <a:pt x="861" y="112"/>
                    </a:cubicBezTo>
                    <a:cubicBezTo>
                      <a:pt x="1276" y="112"/>
                      <a:pt x="1612" y="448"/>
                      <a:pt x="1612" y="862"/>
                    </a:cubicBezTo>
                    <a:cubicBezTo>
                      <a:pt x="1612" y="1277"/>
                      <a:pt x="1276" y="1613"/>
                      <a:pt x="861" y="1613"/>
                    </a:cubicBezTo>
                    <a:close/>
                    <a:moveTo>
                      <a:pt x="861" y="0"/>
                    </a:moveTo>
                    <a:cubicBezTo>
                      <a:pt x="386" y="0"/>
                      <a:pt x="0" y="386"/>
                      <a:pt x="0" y="862"/>
                    </a:cubicBezTo>
                    <a:cubicBezTo>
                      <a:pt x="0" y="1338"/>
                      <a:pt x="386" y="1724"/>
                      <a:pt x="861" y="1724"/>
                    </a:cubicBezTo>
                    <a:cubicBezTo>
                      <a:pt x="1337" y="1724"/>
                      <a:pt x="1723" y="1338"/>
                      <a:pt x="1723" y="862"/>
                    </a:cubicBezTo>
                    <a:cubicBezTo>
                      <a:pt x="1723" y="386"/>
                      <a:pt x="1337" y="0"/>
                      <a:pt x="861" y="0"/>
                    </a:cubicBezTo>
                    <a:close/>
                  </a:path>
                </a:pathLst>
              </a:custGeom>
              <a:solidFill>
                <a:srgbClr val="6E6F7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 name="Freeform: Shape 6"/>
              <p:cNvSpPr/>
              <p:nvPr/>
            </p:nvSpPr>
            <p:spPr>
              <a:xfrm>
                <a:off x="3787282" y="4097537"/>
                <a:ext cx="7527572" cy="7527572"/>
              </a:xfrm>
              <a:custGeom>
                <a:avLst/>
                <a:gdLst/>
                <a:ahLst/>
                <a:cxnLst>
                  <a:cxn ang="3cd4">
                    <a:pos x="hc" y="t"/>
                  </a:cxn>
                  <a:cxn ang="cd2">
                    <a:pos x="l" y="vc"/>
                  </a:cxn>
                  <a:cxn ang="cd4">
                    <a:pos x="hc" y="b"/>
                  </a:cxn>
                  <a:cxn ang="0">
                    <a:pos x="r" y="vc"/>
                  </a:cxn>
                </a:cxnLst>
                <a:rect l="l" t="t" r="r" b="b"/>
                <a:pathLst>
                  <a:path w="1613" h="1613">
                    <a:moveTo>
                      <a:pt x="806" y="1557"/>
                    </a:moveTo>
                    <a:cubicBezTo>
                      <a:pt x="392" y="1557"/>
                      <a:pt x="56" y="1221"/>
                      <a:pt x="56" y="806"/>
                    </a:cubicBezTo>
                    <a:cubicBezTo>
                      <a:pt x="56" y="392"/>
                      <a:pt x="392" y="56"/>
                      <a:pt x="806" y="56"/>
                    </a:cubicBezTo>
                    <a:cubicBezTo>
                      <a:pt x="1221" y="56"/>
                      <a:pt x="1557" y="392"/>
                      <a:pt x="1557" y="806"/>
                    </a:cubicBezTo>
                    <a:cubicBezTo>
                      <a:pt x="1557" y="1221"/>
                      <a:pt x="1221" y="1557"/>
                      <a:pt x="806" y="1557"/>
                    </a:cubicBezTo>
                    <a:close/>
                    <a:moveTo>
                      <a:pt x="806" y="0"/>
                    </a:moveTo>
                    <a:cubicBezTo>
                      <a:pt x="361" y="0"/>
                      <a:pt x="0" y="361"/>
                      <a:pt x="0" y="806"/>
                    </a:cubicBezTo>
                    <a:cubicBezTo>
                      <a:pt x="0" y="1252"/>
                      <a:pt x="361" y="1613"/>
                      <a:pt x="806" y="1613"/>
                    </a:cubicBezTo>
                    <a:cubicBezTo>
                      <a:pt x="1252" y="1613"/>
                      <a:pt x="1613" y="1252"/>
                      <a:pt x="1613" y="806"/>
                    </a:cubicBezTo>
                    <a:cubicBezTo>
                      <a:pt x="1613" y="361"/>
                      <a:pt x="1252" y="0"/>
                      <a:pt x="806" y="0"/>
                    </a:cubicBezTo>
                    <a:close/>
                  </a:path>
                </a:pathLst>
              </a:custGeom>
              <a:solidFill>
                <a:srgbClr val="D2D3D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1" name="Freeform: Shape 7"/>
              <p:cNvSpPr/>
              <p:nvPr/>
            </p:nvSpPr>
            <p:spPr>
              <a:xfrm>
                <a:off x="4202887" y="4513128"/>
                <a:ext cx="3268797" cy="3268797"/>
              </a:xfrm>
              <a:custGeom>
                <a:avLst/>
                <a:gdLst/>
                <a:ahLst/>
                <a:cxnLst>
                  <a:cxn ang="3cd4">
                    <a:pos x="hc" y="t"/>
                  </a:cxn>
                  <a:cxn ang="cd2">
                    <a:pos x="l" y="vc"/>
                  </a:cxn>
                  <a:cxn ang="cd4">
                    <a:pos x="hc" y="b"/>
                  </a:cxn>
                  <a:cxn ang="0">
                    <a:pos x="r" y="vc"/>
                  </a:cxn>
                </a:cxnLst>
                <a:rect l="l" t="t" r="r" b="b"/>
                <a:pathLst>
                  <a:path w="701" h="701">
                    <a:moveTo>
                      <a:pt x="701" y="701"/>
                    </a:moveTo>
                    <a:lnTo>
                      <a:pt x="701" y="0"/>
                    </a:lnTo>
                    <a:cubicBezTo>
                      <a:pt x="318" y="9"/>
                      <a:pt x="9" y="318"/>
                      <a:pt x="0" y="701"/>
                    </a:cubicBezTo>
                    <a:close/>
                  </a:path>
                </a:pathLst>
              </a:custGeom>
              <a:solidFill>
                <a:schemeClr val="accent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Shape 8"/>
              <p:cNvSpPr/>
              <p:nvPr/>
            </p:nvSpPr>
            <p:spPr>
              <a:xfrm>
                <a:off x="7630440" y="4513128"/>
                <a:ext cx="3268797" cy="3268797"/>
              </a:xfrm>
              <a:custGeom>
                <a:avLst/>
                <a:gdLst/>
                <a:ahLst/>
                <a:cxnLst>
                  <a:cxn ang="3cd4">
                    <a:pos x="hc" y="t"/>
                  </a:cxn>
                  <a:cxn ang="cd2">
                    <a:pos x="l" y="vc"/>
                  </a:cxn>
                  <a:cxn ang="cd4">
                    <a:pos x="hc" y="b"/>
                  </a:cxn>
                  <a:cxn ang="0">
                    <a:pos x="r" y="vc"/>
                  </a:cxn>
                </a:cxnLst>
                <a:rect l="l" t="t" r="r" b="b"/>
                <a:pathLst>
                  <a:path w="701" h="701">
                    <a:moveTo>
                      <a:pt x="0" y="0"/>
                    </a:moveTo>
                    <a:lnTo>
                      <a:pt x="0" y="701"/>
                    </a:lnTo>
                    <a:lnTo>
                      <a:pt x="701" y="701"/>
                    </a:lnTo>
                    <a:cubicBezTo>
                      <a:pt x="692" y="318"/>
                      <a:pt x="383" y="9"/>
                      <a:pt x="0" y="0"/>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Shape 9"/>
              <p:cNvSpPr/>
              <p:nvPr/>
            </p:nvSpPr>
            <p:spPr>
              <a:xfrm>
                <a:off x="7630440" y="7945364"/>
                <a:ext cx="3268797" cy="3264127"/>
              </a:xfrm>
              <a:custGeom>
                <a:avLst/>
                <a:gdLst/>
                <a:ahLst/>
                <a:cxnLst>
                  <a:cxn ang="3cd4">
                    <a:pos x="hc" y="t"/>
                  </a:cxn>
                  <a:cxn ang="cd2">
                    <a:pos x="l" y="vc"/>
                  </a:cxn>
                  <a:cxn ang="cd4">
                    <a:pos x="hc" y="b"/>
                  </a:cxn>
                  <a:cxn ang="0">
                    <a:pos x="r" y="vc"/>
                  </a:cxn>
                </a:cxnLst>
                <a:rect l="l" t="t" r="r" b="b"/>
                <a:pathLst>
                  <a:path w="701" h="700">
                    <a:moveTo>
                      <a:pt x="0" y="700"/>
                    </a:moveTo>
                    <a:cubicBezTo>
                      <a:pt x="382" y="691"/>
                      <a:pt x="692" y="382"/>
                      <a:pt x="701" y="0"/>
                    </a:cubicBezTo>
                    <a:lnTo>
                      <a:pt x="0" y="0"/>
                    </a:lnTo>
                    <a:close/>
                  </a:path>
                </a:pathLst>
              </a:custGeom>
              <a:solidFill>
                <a:schemeClr val="accent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 name="Freeform: Shape 10"/>
              <p:cNvSpPr/>
              <p:nvPr/>
            </p:nvSpPr>
            <p:spPr>
              <a:xfrm>
                <a:off x="4202887" y="7940695"/>
                <a:ext cx="3268797" cy="3268797"/>
              </a:xfrm>
              <a:custGeom>
                <a:avLst/>
                <a:gdLst/>
                <a:ahLst/>
                <a:cxnLst>
                  <a:cxn ang="3cd4">
                    <a:pos x="hc" y="t"/>
                  </a:cxn>
                  <a:cxn ang="cd2">
                    <a:pos x="l" y="vc"/>
                  </a:cxn>
                  <a:cxn ang="cd4">
                    <a:pos x="hc" y="b"/>
                  </a:cxn>
                  <a:cxn ang="0">
                    <a:pos x="r" y="vc"/>
                  </a:cxn>
                </a:cxnLst>
                <a:rect l="l" t="t" r="r" b="b"/>
                <a:pathLst>
                  <a:path w="701" h="701">
                    <a:moveTo>
                      <a:pt x="701" y="701"/>
                    </a:moveTo>
                    <a:lnTo>
                      <a:pt x="701" y="0"/>
                    </a:lnTo>
                    <a:lnTo>
                      <a:pt x="0" y="0"/>
                    </a:lnTo>
                    <a:cubicBezTo>
                      <a:pt x="9" y="383"/>
                      <a:pt x="318" y="692"/>
                      <a:pt x="701" y="701"/>
                    </a:cubicBezTo>
                    <a:close/>
                  </a:path>
                </a:pathLst>
              </a:custGeom>
              <a:solidFill>
                <a:schemeClr val="accent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Freeform: Shape 286"/>
              <p:cNvSpPr/>
              <p:nvPr/>
            </p:nvSpPr>
            <p:spPr>
              <a:xfrm>
                <a:off x="-111925" y="10200834"/>
                <a:ext cx="3539640" cy="2185424"/>
              </a:xfrm>
              <a:custGeom>
                <a:avLst/>
                <a:gdLst/>
                <a:ahLst/>
                <a:cxnLst>
                  <a:cxn ang="3cd4">
                    <a:pos x="hc" y="t"/>
                  </a:cxn>
                  <a:cxn ang="cd2">
                    <a:pos x="l" y="vc"/>
                  </a:cxn>
                  <a:cxn ang="cd4">
                    <a:pos x="hc" y="b"/>
                  </a:cxn>
                  <a:cxn ang="0">
                    <a:pos x="r" y="vc"/>
                  </a:cxn>
                </a:cxnLst>
                <a:rect l="l" t="t" r="r" b="b"/>
                <a:pathLst>
                  <a:path w="759" h="469">
                    <a:moveTo>
                      <a:pt x="0" y="469"/>
                    </a:moveTo>
                    <a:lnTo>
                      <a:pt x="759" y="100"/>
                    </a:lnTo>
                    <a:lnTo>
                      <a:pt x="711" y="0"/>
                    </a:lnTo>
                    <a:lnTo>
                      <a:pt x="0" y="346"/>
                    </a:lnTo>
                    <a:close/>
                  </a:path>
                </a:pathLst>
              </a:custGeom>
              <a:solidFill>
                <a:srgbClr val="6E6F7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7" name="Freeform: Shape 287"/>
              <p:cNvSpPr/>
              <p:nvPr/>
            </p:nvSpPr>
            <p:spPr>
              <a:xfrm>
                <a:off x="-111925" y="9733863"/>
                <a:ext cx="3315494" cy="2078021"/>
              </a:xfrm>
              <a:custGeom>
                <a:avLst/>
                <a:gdLst/>
                <a:ahLst/>
                <a:cxnLst>
                  <a:cxn ang="3cd4">
                    <a:pos x="hc" y="t"/>
                  </a:cxn>
                  <a:cxn ang="cd2">
                    <a:pos x="l" y="vc"/>
                  </a:cxn>
                  <a:cxn ang="cd4">
                    <a:pos x="hc" y="b"/>
                  </a:cxn>
                  <a:cxn ang="0">
                    <a:pos x="r" y="vc"/>
                  </a:cxn>
                </a:cxnLst>
                <a:rect l="l" t="t" r="r" b="b"/>
                <a:pathLst>
                  <a:path w="711" h="446">
                    <a:moveTo>
                      <a:pt x="0" y="446"/>
                    </a:moveTo>
                    <a:lnTo>
                      <a:pt x="711" y="100"/>
                    </a:lnTo>
                    <a:lnTo>
                      <a:pt x="662" y="0"/>
                    </a:lnTo>
                    <a:lnTo>
                      <a:pt x="0" y="323"/>
                    </a:lnTo>
                    <a:close/>
                  </a:path>
                </a:pathLst>
              </a:custGeom>
              <a:solidFill>
                <a:srgbClr val="D2D3D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52" name="TextBox 51"/>
            <p:cNvSpPr txBox="1"/>
            <p:nvPr/>
          </p:nvSpPr>
          <p:spPr>
            <a:xfrm>
              <a:off x="2647971" y="3033115"/>
              <a:ext cx="1807619" cy="461665"/>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300" normalizeH="0" baseline="0" noProof="0" dirty="0">
                  <a:ln>
                    <a:noFill/>
                  </a:ln>
                  <a:solidFill>
                    <a:prstClr val="white"/>
                  </a:solidFill>
                  <a:effectLst/>
                  <a:uLnTx/>
                  <a:uFillTx/>
                  <a:latin typeface="Franklin Gothic Medium" panose="020B0603020102020204" pitchFamily="34" charset="0"/>
                  <a:ea typeface="+mn-ea"/>
                  <a:cs typeface="+mn-cs"/>
                </a:rPr>
                <a:t>Access</a:t>
              </a:r>
              <a:endParaRPr kumimoji="0" lang="en-US" sz="2400" b="0" i="0" u="none" strike="noStrike" kern="1200" cap="none" spc="300" normalizeH="0" baseline="0" noProof="0" dirty="0">
                <a:ln>
                  <a:noFill/>
                </a:ln>
                <a:solidFill>
                  <a:prstClr val="white"/>
                </a:solidFill>
                <a:effectLst/>
                <a:uLnTx/>
                <a:uFillTx/>
                <a:latin typeface="Franklin Gothic Medium" panose="020B0603020102020204" pitchFamily="34" charset="0"/>
                <a:ea typeface="+mn-ea"/>
                <a:cs typeface="+mn-cs"/>
              </a:endParaRPr>
            </a:p>
          </p:txBody>
        </p:sp>
        <p:sp>
          <p:nvSpPr>
            <p:cNvPr id="53" name="TextBox 52"/>
            <p:cNvSpPr txBox="1"/>
            <p:nvPr/>
          </p:nvSpPr>
          <p:spPr>
            <a:xfrm>
              <a:off x="4568484" y="3035592"/>
              <a:ext cx="1807619" cy="461665"/>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300" normalizeH="0" baseline="0" noProof="0" dirty="0" smtClean="0">
                  <a:ln>
                    <a:noFill/>
                  </a:ln>
                  <a:solidFill>
                    <a:prstClr val="white"/>
                  </a:solidFill>
                  <a:effectLst/>
                  <a:uLnTx/>
                  <a:uFillTx/>
                  <a:latin typeface="Franklin Gothic Medium" panose="020B0603020102020204" pitchFamily="34" charset="0"/>
                  <a:ea typeface="+mn-ea"/>
                  <a:cs typeface="+mn-cs"/>
                </a:rPr>
                <a:t>Depth</a:t>
              </a:r>
              <a:endParaRPr kumimoji="0" lang="en-US" sz="2400" b="0" i="0" u="none" strike="noStrike" kern="1200" cap="none" spc="300" normalizeH="0" baseline="0" noProof="0" dirty="0">
                <a:ln>
                  <a:noFill/>
                </a:ln>
                <a:solidFill>
                  <a:prstClr val="white"/>
                </a:solidFill>
                <a:effectLst/>
                <a:uLnTx/>
                <a:uFillTx/>
                <a:latin typeface="Franklin Gothic Medium" panose="020B0603020102020204" pitchFamily="34" charset="0"/>
                <a:ea typeface="+mn-ea"/>
                <a:cs typeface="+mn-cs"/>
              </a:endParaRPr>
            </a:p>
          </p:txBody>
        </p:sp>
        <p:sp>
          <p:nvSpPr>
            <p:cNvPr id="54" name="TextBox 53"/>
            <p:cNvSpPr txBox="1"/>
            <p:nvPr/>
          </p:nvSpPr>
          <p:spPr>
            <a:xfrm>
              <a:off x="2647971" y="3741954"/>
              <a:ext cx="1807619" cy="461665"/>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300" normalizeH="0" baseline="0" noProof="0" dirty="0" smtClean="0">
                  <a:ln>
                    <a:noFill/>
                  </a:ln>
                  <a:solidFill>
                    <a:prstClr val="white"/>
                  </a:solidFill>
                  <a:effectLst/>
                  <a:uLnTx/>
                  <a:uFillTx/>
                  <a:latin typeface="Franklin Gothic Medium" panose="020B0603020102020204" pitchFamily="34" charset="0"/>
                  <a:ea typeface="+mn-ea"/>
                  <a:cs typeface="+mn-cs"/>
                </a:rPr>
                <a:t>Agility</a:t>
              </a:r>
              <a:endParaRPr kumimoji="0" lang="en-US" sz="2400" b="0" i="0" u="none" strike="noStrike" kern="1200" cap="none" spc="300" normalizeH="0" baseline="0" noProof="0" dirty="0">
                <a:ln>
                  <a:noFill/>
                </a:ln>
                <a:solidFill>
                  <a:prstClr val="white"/>
                </a:solidFill>
                <a:effectLst/>
                <a:uLnTx/>
                <a:uFillTx/>
                <a:latin typeface="Franklin Gothic Medium" panose="020B0603020102020204" pitchFamily="34" charset="0"/>
                <a:ea typeface="+mn-ea"/>
                <a:cs typeface="+mn-cs"/>
              </a:endParaRPr>
            </a:p>
          </p:txBody>
        </p:sp>
        <p:sp>
          <p:nvSpPr>
            <p:cNvPr id="55" name="TextBox 54"/>
            <p:cNvSpPr txBox="1"/>
            <p:nvPr/>
          </p:nvSpPr>
          <p:spPr>
            <a:xfrm>
              <a:off x="4568484" y="3744431"/>
              <a:ext cx="1807619" cy="461665"/>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300" normalizeH="0" baseline="0" noProof="0" dirty="0" smtClean="0">
                  <a:ln>
                    <a:noFill/>
                  </a:ln>
                  <a:solidFill>
                    <a:prstClr val="white"/>
                  </a:solidFill>
                  <a:effectLst/>
                  <a:uLnTx/>
                  <a:uFillTx/>
                  <a:latin typeface="Franklin Gothic Medium" panose="020B0603020102020204" pitchFamily="34" charset="0"/>
                  <a:ea typeface="+mn-ea"/>
                  <a:cs typeface="+mn-cs"/>
                </a:rPr>
                <a:t>Breadth</a:t>
              </a:r>
              <a:endParaRPr kumimoji="0" lang="en-US" sz="2400" b="0" i="0" u="none" strike="noStrike" kern="1200" cap="none" spc="300" normalizeH="0" baseline="0" noProof="0" dirty="0">
                <a:ln>
                  <a:noFill/>
                </a:ln>
                <a:solidFill>
                  <a:prstClr val="white"/>
                </a:solidFill>
                <a:effectLst/>
                <a:uLnTx/>
                <a:uFillTx/>
                <a:latin typeface="Franklin Gothic Medium" panose="020B0603020102020204" pitchFamily="34" charset="0"/>
                <a:ea typeface="+mn-ea"/>
                <a:cs typeface="+mn-cs"/>
              </a:endParaRPr>
            </a:p>
          </p:txBody>
        </p:sp>
        <p:sp>
          <p:nvSpPr>
            <p:cNvPr id="56" name="Freeform: Shape 202"/>
            <p:cNvSpPr/>
            <p:nvPr/>
          </p:nvSpPr>
          <p:spPr>
            <a:xfrm>
              <a:off x="3313524" y="4385485"/>
              <a:ext cx="773260" cy="596360"/>
            </a:xfrm>
            <a:custGeom>
              <a:avLst/>
              <a:gdLst/>
              <a:ahLst/>
              <a:cxnLst/>
              <a:rect l="l" t="t" r="r" b="b"/>
              <a:pathLst>
                <a:path w="261241" h="195927">
                  <a:moveTo>
                    <a:pt x="89791" y="16328"/>
                  </a:moveTo>
                  <a:lnTo>
                    <a:pt x="163270" y="89807"/>
                  </a:lnTo>
                  <a:lnTo>
                    <a:pt x="212256" y="48985"/>
                  </a:lnTo>
                  <a:lnTo>
                    <a:pt x="244913" y="163286"/>
                  </a:lnTo>
                  <a:lnTo>
                    <a:pt x="32641" y="163286"/>
                  </a:lnTo>
                  <a:lnTo>
                    <a:pt x="32641" y="89807"/>
                  </a:lnTo>
                  <a:close/>
                  <a:moveTo>
                    <a:pt x="0" y="0"/>
                  </a:moveTo>
                  <a:lnTo>
                    <a:pt x="16313" y="0"/>
                  </a:lnTo>
                  <a:lnTo>
                    <a:pt x="16313" y="179614"/>
                  </a:lnTo>
                  <a:lnTo>
                    <a:pt x="261241" y="179614"/>
                  </a:lnTo>
                  <a:lnTo>
                    <a:pt x="261241" y="195927"/>
                  </a:lnTo>
                  <a:lnTo>
                    <a:pt x="0" y="195927"/>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tr-TR" sz="1800"/>
            </a:p>
          </p:txBody>
        </p:sp>
        <p:sp>
          <p:nvSpPr>
            <p:cNvPr id="57" name="Freeform: Shape 590"/>
            <p:cNvSpPr/>
            <p:nvPr/>
          </p:nvSpPr>
          <p:spPr>
            <a:xfrm>
              <a:off x="4968068" y="4334811"/>
              <a:ext cx="747629" cy="697707"/>
            </a:xfrm>
            <a:custGeom>
              <a:avLst/>
              <a:gdLst/>
              <a:ahLst/>
              <a:cxnLst/>
              <a:rect l="l" t="t" r="r" b="b"/>
              <a:pathLst>
                <a:path w="244940" h="228584">
                  <a:moveTo>
                    <a:pt x="76805" y="122457"/>
                  </a:moveTo>
                  <a:cubicBezTo>
                    <a:pt x="77894" y="122549"/>
                    <a:pt x="79686" y="123473"/>
                    <a:pt x="82182" y="125227"/>
                  </a:cubicBezTo>
                  <a:cubicBezTo>
                    <a:pt x="84678" y="126982"/>
                    <a:pt x="87850" y="129013"/>
                    <a:pt x="91697" y="131322"/>
                  </a:cubicBezTo>
                  <a:cubicBezTo>
                    <a:pt x="95545" y="133631"/>
                    <a:pt x="100040" y="135662"/>
                    <a:pt x="105183" y="137417"/>
                  </a:cubicBezTo>
                  <a:cubicBezTo>
                    <a:pt x="110326" y="139171"/>
                    <a:pt x="116088" y="140095"/>
                    <a:pt x="122471" y="140187"/>
                  </a:cubicBezTo>
                  <a:cubicBezTo>
                    <a:pt x="128854" y="140095"/>
                    <a:pt x="134616" y="139171"/>
                    <a:pt x="139759" y="137417"/>
                  </a:cubicBezTo>
                  <a:cubicBezTo>
                    <a:pt x="144902" y="135662"/>
                    <a:pt x="149397" y="133631"/>
                    <a:pt x="153245" y="131322"/>
                  </a:cubicBezTo>
                  <a:cubicBezTo>
                    <a:pt x="157092" y="129013"/>
                    <a:pt x="160264" y="126982"/>
                    <a:pt x="162760" y="125227"/>
                  </a:cubicBezTo>
                  <a:cubicBezTo>
                    <a:pt x="165256" y="123473"/>
                    <a:pt x="167048" y="122549"/>
                    <a:pt x="168137" y="122457"/>
                  </a:cubicBezTo>
                  <a:cubicBezTo>
                    <a:pt x="177419" y="122612"/>
                    <a:pt x="184973" y="125068"/>
                    <a:pt x="190801" y="129823"/>
                  </a:cubicBezTo>
                  <a:cubicBezTo>
                    <a:pt x="196628" y="134579"/>
                    <a:pt x="201102" y="140701"/>
                    <a:pt x="204221" y="148191"/>
                  </a:cubicBezTo>
                  <a:cubicBezTo>
                    <a:pt x="207339" y="155681"/>
                    <a:pt x="209477" y="163606"/>
                    <a:pt x="210632" y="171965"/>
                  </a:cubicBezTo>
                  <a:cubicBezTo>
                    <a:pt x="211788" y="180324"/>
                    <a:pt x="212335" y="188185"/>
                    <a:pt x="212273" y="195547"/>
                  </a:cubicBezTo>
                  <a:cubicBezTo>
                    <a:pt x="212129" y="205964"/>
                    <a:pt x="209004" y="214054"/>
                    <a:pt x="202897" y="219815"/>
                  </a:cubicBezTo>
                  <a:cubicBezTo>
                    <a:pt x="196790" y="225576"/>
                    <a:pt x="188562" y="228499"/>
                    <a:pt x="178214" y="228584"/>
                  </a:cubicBezTo>
                  <a:lnTo>
                    <a:pt x="66728" y="228584"/>
                  </a:lnTo>
                  <a:cubicBezTo>
                    <a:pt x="56379" y="228499"/>
                    <a:pt x="48152" y="225576"/>
                    <a:pt x="42045" y="219815"/>
                  </a:cubicBezTo>
                  <a:cubicBezTo>
                    <a:pt x="35938" y="214054"/>
                    <a:pt x="32813" y="205964"/>
                    <a:pt x="32669" y="195547"/>
                  </a:cubicBezTo>
                  <a:cubicBezTo>
                    <a:pt x="32607" y="188185"/>
                    <a:pt x="33154" y="180324"/>
                    <a:pt x="34310" y="171965"/>
                  </a:cubicBezTo>
                  <a:cubicBezTo>
                    <a:pt x="35465" y="163606"/>
                    <a:pt x="37603" y="155681"/>
                    <a:pt x="40722" y="148191"/>
                  </a:cubicBezTo>
                  <a:cubicBezTo>
                    <a:pt x="43840" y="140701"/>
                    <a:pt x="48314" y="134579"/>
                    <a:pt x="54141" y="129823"/>
                  </a:cubicBezTo>
                  <a:cubicBezTo>
                    <a:pt x="59969" y="125068"/>
                    <a:pt x="67523" y="122612"/>
                    <a:pt x="76805" y="122457"/>
                  </a:cubicBezTo>
                  <a:close/>
                  <a:moveTo>
                    <a:pt x="229111" y="65311"/>
                  </a:moveTo>
                  <a:cubicBezTo>
                    <a:pt x="233116" y="65465"/>
                    <a:pt x="236218" y="67326"/>
                    <a:pt x="238416" y="70894"/>
                  </a:cubicBezTo>
                  <a:cubicBezTo>
                    <a:pt x="240614" y="74462"/>
                    <a:pt x="242173" y="78814"/>
                    <a:pt x="243093" y="83950"/>
                  </a:cubicBezTo>
                  <a:cubicBezTo>
                    <a:pt x="244014" y="89087"/>
                    <a:pt x="244561" y="94085"/>
                    <a:pt x="244733" y="98944"/>
                  </a:cubicBezTo>
                  <a:cubicBezTo>
                    <a:pt x="244907" y="103804"/>
                    <a:pt x="244971" y="107602"/>
                    <a:pt x="244927" y="110339"/>
                  </a:cubicBezTo>
                  <a:cubicBezTo>
                    <a:pt x="244858" y="115047"/>
                    <a:pt x="243664" y="118897"/>
                    <a:pt x="241346" y="121890"/>
                  </a:cubicBezTo>
                  <a:cubicBezTo>
                    <a:pt x="239028" y="124883"/>
                    <a:pt x="236001" y="127089"/>
                    <a:pt x="232266" y="128509"/>
                  </a:cubicBezTo>
                  <a:cubicBezTo>
                    <a:pt x="228531" y="129928"/>
                    <a:pt x="224503" y="130632"/>
                    <a:pt x="220181" y="130620"/>
                  </a:cubicBezTo>
                  <a:lnTo>
                    <a:pt x="203088" y="130620"/>
                  </a:lnTo>
                  <a:cubicBezTo>
                    <a:pt x="198770" y="125500"/>
                    <a:pt x="193726" y="121551"/>
                    <a:pt x="187957" y="118774"/>
                  </a:cubicBezTo>
                  <a:cubicBezTo>
                    <a:pt x="182187" y="115997"/>
                    <a:pt x="175964" y="114503"/>
                    <a:pt x="169285" y="114293"/>
                  </a:cubicBezTo>
                  <a:cubicBezTo>
                    <a:pt x="172618" y="109473"/>
                    <a:pt x="175169" y="104285"/>
                    <a:pt x="176939" y="98731"/>
                  </a:cubicBezTo>
                  <a:cubicBezTo>
                    <a:pt x="178709" y="93177"/>
                    <a:pt x="179602" y="87480"/>
                    <a:pt x="179618" y="81638"/>
                  </a:cubicBezTo>
                  <a:cubicBezTo>
                    <a:pt x="179596" y="78832"/>
                    <a:pt x="179384" y="76026"/>
                    <a:pt x="178980" y="73220"/>
                  </a:cubicBezTo>
                  <a:cubicBezTo>
                    <a:pt x="184443" y="75154"/>
                    <a:pt x="190099" y="76132"/>
                    <a:pt x="195945" y="76154"/>
                  </a:cubicBezTo>
                  <a:cubicBezTo>
                    <a:pt x="201726" y="76020"/>
                    <a:pt x="206945" y="75083"/>
                    <a:pt x="211602" y="73343"/>
                  </a:cubicBezTo>
                  <a:cubicBezTo>
                    <a:pt x="216258" y="71602"/>
                    <a:pt x="220107" y="69862"/>
                    <a:pt x="223148" y="68122"/>
                  </a:cubicBezTo>
                  <a:cubicBezTo>
                    <a:pt x="226189" y="66382"/>
                    <a:pt x="228177" y="65445"/>
                    <a:pt x="229111" y="65311"/>
                  </a:cubicBezTo>
                  <a:close/>
                  <a:moveTo>
                    <a:pt x="15832" y="65311"/>
                  </a:moveTo>
                  <a:cubicBezTo>
                    <a:pt x="16765" y="65445"/>
                    <a:pt x="18753" y="66382"/>
                    <a:pt x="21794" y="68122"/>
                  </a:cubicBezTo>
                  <a:cubicBezTo>
                    <a:pt x="24835" y="69862"/>
                    <a:pt x="28683" y="71602"/>
                    <a:pt x="33340" y="73343"/>
                  </a:cubicBezTo>
                  <a:cubicBezTo>
                    <a:pt x="37997" y="75083"/>
                    <a:pt x="43216" y="76020"/>
                    <a:pt x="48997" y="76154"/>
                  </a:cubicBezTo>
                  <a:cubicBezTo>
                    <a:pt x="54843" y="76132"/>
                    <a:pt x="60499" y="75154"/>
                    <a:pt x="65962" y="73220"/>
                  </a:cubicBezTo>
                  <a:cubicBezTo>
                    <a:pt x="65558" y="76026"/>
                    <a:pt x="65346" y="78832"/>
                    <a:pt x="65324" y="81638"/>
                  </a:cubicBezTo>
                  <a:cubicBezTo>
                    <a:pt x="65341" y="87480"/>
                    <a:pt x="66233" y="93177"/>
                    <a:pt x="68003" y="98731"/>
                  </a:cubicBezTo>
                  <a:cubicBezTo>
                    <a:pt x="69773" y="104285"/>
                    <a:pt x="72324" y="109473"/>
                    <a:pt x="75657" y="114293"/>
                  </a:cubicBezTo>
                  <a:cubicBezTo>
                    <a:pt x="68979" y="114503"/>
                    <a:pt x="62755" y="115997"/>
                    <a:pt x="56985" y="118774"/>
                  </a:cubicBezTo>
                  <a:cubicBezTo>
                    <a:pt x="51216" y="121551"/>
                    <a:pt x="46172" y="125500"/>
                    <a:pt x="41854" y="130620"/>
                  </a:cubicBezTo>
                  <a:lnTo>
                    <a:pt x="24761" y="130620"/>
                  </a:lnTo>
                  <a:cubicBezTo>
                    <a:pt x="20439" y="130632"/>
                    <a:pt x="16411" y="129928"/>
                    <a:pt x="12676" y="128509"/>
                  </a:cubicBezTo>
                  <a:cubicBezTo>
                    <a:pt x="8940" y="127089"/>
                    <a:pt x="5913" y="124883"/>
                    <a:pt x="3595" y="121890"/>
                  </a:cubicBezTo>
                  <a:cubicBezTo>
                    <a:pt x="1277" y="118897"/>
                    <a:pt x="83" y="115047"/>
                    <a:pt x="14" y="110339"/>
                  </a:cubicBezTo>
                  <a:cubicBezTo>
                    <a:pt x="-30" y="107602"/>
                    <a:pt x="34" y="103804"/>
                    <a:pt x="208" y="98944"/>
                  </a:cubicBezTo>
                  <a:cubicBezTo>
                    <a:pt x="381" y="94085"/>
                    <a:pt x="927" y="89087"/>
                    <a:pt x="1848" y="83950"/>
                  </a:cubicBezTo>
                  <a:cubicBezTo>
                    <a:pt x="2768" y="78814"/>
                    <a:pt x="4328" y="74462"/>
                    <a:pt x="6526" y="70894"/>
                  </a:cubicBezTo>
                  <a:cubicBezTo>
                    <a:pt x="8724" y="67326"/>
                    <a:pt x="11826" y="65465"/>
                    <a:pt x="15832" y="65311"/>
                  </a:cubicBezTo>
                  <a:close/>
                  <a:moveTo>
                    <a:pt x="122471" y="32657"/>
                  </a:moveTo>
                  <a:cubicBezTo>
                    <a:pt x="131589" y="32760"/>
                    <a:pt x="139828" y="34990"/>
                    <a:pt x="147189" y="39346"/>
                  </a:cubicBezTo>
                  <a:cubicBezTo>
                    <a:pt x="154550" y="43702"/>
                    <a:pt x="160408" y="49560"/>
                    <a:pt x="164764" y="56921"/>
                  </a:cubicBezTo>
                  <a:cubicBezTo>
                    <a:pt x="169120" y="64281"/>
                    <a:pt x="171350" y="72521"/>
                    <a:pt x="171454" y="81638"/>
                  </a:cubicBezTo>
                  <a:cubicBezTo>
                    <a:pt x="171350" y="90756"/>
                    <a:pt x="169120" y="98996"/>
                    <a:pt x="164764" y="106356"/>
                  </a:cubicBezTo>
                  <a:cubicBezTo>
                    <a:pt x="160408" y="113717"/>
                    <a:pt x="154550" y="119575"/>
                    <a:pt x="147189" y="123931"/>
                  </a:cubicBezTo>
                  <a:cubicBezTo>
                    <a:pt x="139828" y="128287"/>
                    <a:pt x="131589" y="130517"/>
                    <a:pt x="122471" y="130620"/>
                  </a:cubicBezTo>
                  <a:cubicBezTo>
                    <a:pt x="113353" y="130517"/>
                    <a:pt x="105113" y="128287"/>
                    <a:pt x="97753" y="123931"/>
                  </a:cubicBezTo>
                  <a:cubicBezTo>
                    <a:pt x="90392" y="119575"/>
                    <a:pt x="84534" y="113717"/>
                    <a:pt x="80178" y="106356"/>
                  </a:cubicBezTo>
                  <a:cubicBezTo>
                    <a:pt x="75822" y="98996"/>
                    <a:pt x="73592" y="90756"/>
                    <a:pt x="73488" y="81638"/>
                  </a:cubicBezTo>
                  <a:cubicBezTo>
                    <a:pt x="73592" y="72521"/>
                    <a:pt x="75822" y="64281"/>
                    <a:pt x="80178" y="56921"/>
                  </a:cubicBezTo>
                  <a:cubicBezTo>
                    <a:pt x="84534" y="49560"/>
                    <a:pt x="90392" y="43702"/>
                    <a:pt x="97753" y="39346"/>
                  </a:cubicBezTo>
                  <a:cubicBezTo>
                    <a:pt x="105113" y="34990"/>
                    <a:pt x="113353" y="32760"/>
                    <a:pt x="122471" y="32657"/>
                  </a:cubicBezTo>
                  <a:close/>
                  <a:moveTo>
                    <a:pt x="195945" y="0"/>
                  </a:moveTo>
                  <a:cubicBezTo>
                    <a:pt x="202010" y="70"/>
                    <a:pt x="207497" y="1560"/>
                    <a:pt x="212405" y="4470"/>
                  </a:cubicBezTo>
                  <a:cubicBezTo>
                    <a:pt x="217313" y="7380"/>
                    <a:pt x="221221" y="11288"/>
                    <a:pt x="224131" y="16197"/>
                  </a:cubicBezTo>
                  <a:cubicBezTo>
                    <a:pt x="227040" y="21105"/>
                    <a:pt x="228530" y="26591"/>
                    <a:pt x="228600" y="32657"/>
                  </a:cubicBezTo>
                  <a:cubicBezTo>
                    <a:pt x="228530" y="38722"/>
                    <a:pt x="227040" y="44208"/>
                    <a:pt x="224131" y="49116"/>
                  </a:cubicBezTo>
                  <a:cubicBezTo>
                    <a:pt x="221221" y="54024"/>
                    <a:pt x="217313" y="57933"/>
                    <a:pt x="212405" y="60842"/>
                  </a:cubicBezTo>
                  <a:cubicBezTo>
                    <a:pt x="207497" y="63751"/>
                    <a:pt x="202010" y="65241"/>
                    <a:pt x="195945" y="65311"/>
                  </a:cubicBezTo>
                  <a:cubicBezTo>
                    <a:pt x="189880" y="65241"/>
                    <a:pt x="184393" y="63751"/>
                    <a:pt x="179485" y="60842"/>
                  </a:cubicBezTo>
                  <a:cubicBezTo>
                    <a:pt x="174577" y="57933"/>
                    <a:pt x="170669" y="54024"/>
                    <a:pt x="167759" y="49116"/>
                  </a:cubicBezTo>
                  <a:cubicBezTo>
                    <a:pt x="164850" y="44208"/>
                    <a:pt x="163360" y="38722"/>
                    <a:pt x="163290" y="32657"/>
                  </a:cubicBezTo>
                  <a:cubicBezTo>
                    <a:pt x="163360" y="26591"/>
                    <a:pt x="164850" y="21105"/>
                    <a:pt x="167759" y="16197"/>
                  </a:cubicBezTo>
                  <a:cubicBezTo>
                    <a:pt x="170669" y="11288"/>
                    <a:pt x="174577" y="7380"/>
                    <a:pt x="179485" y="4470"/>
                  </a:cubicBezTo>
                  <a:cubicBezTo>
                    <a:pt x="184393" y="1560"/>
                    <a:pt x="189880" y="70"/>
                    <a:pt x="195945" y="0"/>
                  </a:cubicBezTo>
                  <a:close/>
                  <a:moveTo>
                    <a:pt x="48997" y="0"/>
                  </a:moveTo>
                  <a:cubicBezTo>
                    <a:pt x="55062" y="70"/>
                    <a:pt x="60549" y="1560"/>
                    <a:pt x="65457" y="4470"/>
                  </a:cubicBezTo>
                  <a:cubicBezTo>
                    <a:pt x="70365" y="7380"/>
                    <a:pt x="74273" y="11288"/>
                    <a:pt x="77183" y="16197"/>
                  </a:cubicBezTo>
                  <a:cubicBezTo>
                    <a:pt x="80092" y="21105"/>
                    <a:pt x="81582" y="26591"/>
                    <a:pt x="81652" y="32657"/>
                  </a:cubicBezTo>
                  <a:cubicBezTo>
                    <a:pt x="81582" y="38722"/>
                    <a:pt x="80092" y="44208"/>
                    <a:pt x="77183" y="49116"/>
                  </a:cubicBezTo>
                  <a:cubicBezTo>
                    <a:pt x="74273" y="54024"/>
                    <a:pt x="70365" y="57933"/>
                    <a:pt x="65457" y="60842"/>
                  </a:cubicBezTo>
                  <a:cubicBezTo>
                    <a:pt x="60549" y="63751"/>
                    <a:pt x="55062" y="65241"/>
                    <a:pt x="48997" y="65311"/>
                  </a:cubicBezTo>
                  <a:cubicBezTo>
                    <a:pt x="42931" y="65241"/>
                    <a:pt x="37445" y="63751"/>
                    <a:pt x="32537" y="60842"/>
                  </a:cubicBezTo>
                  <a:cubicBezTo>
                    <a:pt x="27629" y="57933"/>
                    <a:pt x="23720" y="54024"/>
                    <a:pt x="20811" y="49116"/>
                  </a:cubicBezTo>
                  <a:cubicBezTo>
                    <a:pt x="17902" y="44208"/>
                    <a:pt x="16412" y="38722"/>
                    <a:pt x="16342" y="32657"/>
                  </a:cubicBezTo>
                  <a:cubicBezTo>
                    <a:pt x="16412" y="26591"/>
                    <a:pt x="17902" y="21105"/>
                    <a:pt x="20811" y="16197"/>
                  </a:cubicBezTo>
                  <a:cubicBezTo>
                    <a:pt x="23720" y="11288"/>
                    <a:pt x="27629" y="7380"/>
                    <a:pt x="32537" y="4470"/>
                  </a:cubicBezTo>
                  <a:cubicBezTo>
                    <a:pt x="37445" y="1560"/>
                    <a:pt x="42931" y="70"/>
                    <a:pt x="489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58" name="Freeform: Shape 671"/>
            <p:cNvSpPr/>
            <p:nvPr/>
          </p:nvSpPr>
          <p:spPr>
            <a:xfrm>
              <a:off x="3371656" y="2167164"/>
              <a:ext cx="656995" cy="821318"/>
            </a:xfrm>
            <a:custGeom>
              <a:avLst/>
              <a:gdLst/>
              <a:ahLst/>
              <a:cxnLst/>
              <a:rect l="l" t="t" r="r" b="b"/>
              <a:pathLst>
                <a:path w="179598" h="224518">
                  <a:moveTo>
                    <a:pt x="47567" y="162647"/>
                  </a:moveTo>
                  <a:cubicBezTo>
                    <a:pt x="49866" y="162310"/>
                    <a:pt x="51901" y="162762"/>
                    <a:pt x="53674" y="164003"/>
                  </a:cubicBezTo>
                  <a:cubicBezTo>
                    <a:pt x="55447" y="165244"/>
                    <a:pt x="56557" y="167003"/>
                    <a:pt x="57007" y="169281"/>
                  </a:cubicBezTo>
                  <a:cubicBezTo>
                    <a:pt x="57344" y="171580"/>
                    <a:pt x="56892" y="173615"/>
                    <a:pt x="55651" y="175388"/>
                  </a:cubicBezTo>
                  <a:cubicBezTo>
                    <a:pt x="54410" y="177161"/>
                    <a:pt x="52651" y="178272"/>
                    <a:pt x="50373" y="178721"/>
                  </a:cubicBezTo>
                  <a:cubicBezTo>
                    <a:pt x="41687" y="180302"/>
                    <a:pt x="34878" y="182015"/>
                    <a:pt x="29948" y="183861"/>
                  </a:cubicBezTo>
                  <a:cubicBezTo>
                    <a:pt x="25018" y="185707"/>
                    <a:pt x="21526" y="187383"/>
                    <a:pt x="19474" y="188888"/>
                  </a:cubicBezTo>
                  <a:cubicBezTo>
                    <a:pt x="17421" y="190394"/>
                    <a:pt x="16367" y="191427"/>
                    <a:pt x="16313" y="191988"/>
                  </a:cubicBezTo>
                  <a:cubicBezTo>
                    <a:pt x="16738" y="193555"/>
                    <a:pt x="19743" y="195599"/>
                    <a:pt x="25327" y="198122"/>
                  </a:cubicBezTo>
                  <a:cubicBezTo>
                    <a:pt x="30912" y="200644"/>
                    <a:pt x="39076" y="202925"/>
                    <a:pt x="49820" y="204965"/>
                  </a:cubicBezTo>
                  <a:cubicBezTo>
                    <a:pt x="60564" y="207005"/>
                    <a:pt x="73888" y="208085"/>
                    <a:pt x="89791" y="208205"/>
                  </a:cubicBezTo>
                  <a:cubicBezTo>
                    <a:pt x="105695" y="208086"/>
                    <a:pt x="119018" y="207003"/>
                    <a:pt x="129762" y="204956"/>
                  </a:cubicBezTo>
                  <a:cubicBezTo>
                    <a:pt x="140506" y="202908"/>
                    <a:pt x="148670" y="200605"/>
                    <a:pt x="154255" y="198046"/>
                  </a:cubicBezTo>
                  <a:cubicBezTo>
                    <a:pt x="159840" y="195488"/>
                    <a:pt x="162845" y="193383"/>
                    <a:pt x="163270" y="191733"/>
                  </a:cubicBezTo>
                  <a:cubicBezTo>
                    <a:pt x="163216" y="191255"/>
                    <a:pt x="162162" y="190282"/>
                    <a:pt x="160109" y="188813"/>
                  </a:cubicBezTo>
                  <a:cubicBezTo>
                    <a:pt x="158056" y="187343"/>
                    <a:pt x="154565" y="185690"/>
                    <a:pt x="149634" y="183852"/>
                  </a:cubicBezTo>
                  <a:cubicBezTo>
                    <a:pt x="144704" y="182014"/>
                    <a:pt x="137896" y="180304"/>
                    <a:pt x="129209" y="178721"/>
                  </a:cubicBezTo>
                  <a:cubicBezTo>
                    <a:pt x="126932" y="178272"/>
                    <a:pt x="125173" y="177161"/>
                    <a:pt x="123931" y="175388"/>
                  </a:cubicBezTo>
                  <a:cubicBezTo>
                    <a:pt x="122690" y="173615"/>
                    <a:pt x="122239" y="171580"/>
                    <a:pt x="122576" y="169281"/>
                  </a:cubicBezTo>
                  <a:cubicBezTo>
                    <a:pt x="123025" y="167003"/>
                    <a:pt x="124136" y="165244"/>
                    <a:pt x="125909" y="164003"/>
                  </a:cubicBezTo>
                  <a:cubicBezTo>
                    <a:pt x="127681" y="162762"/>
                    <a:pt x="129717" y="162310"/>
                    <a:pt x="132016" y="162647"/>
                  </a:cubicBezTo>
                  <a:cubicBezTo>
                    <a:pt x="139431" y="163851"/>
                    <a:pt x="146756" y="165639"/>
                    <a:pt x="153991" y="168010"/>
                  </a:cubicBezTo>
                  <a:cubicBezTo>
                    <a:pt x="161226" y="170381"/>
                    <a:pt x="167256" y="173510"/>
                    <a:pt x="172081" y="177398"/>
                  </a:cubicBezTo>
                  <a:cubicBezTo>
                    <a:pt x="176907" y="181285"/>
                    <a:pt x="179413" y="186106"/>
                    <a:pt x="179598" y="191860"/>
                  </a:cubicBezTo>
                  <a:cubicBezTo>
                    <a:pt x="179468" y="197470"/>
                    <a:pt x="176818" y="202330"/>
                    <a:pt x="171647" y="206439"/>
                  </a:cubicBezTo>
                  <a:cubicBezTo>
                    <a:pt x="166477" y="210548"/>
                    <a:pt x="159565" y="213939"/>
                    <a:pt x="150912" y="216612"/>
                  </a:cubicBezTo>
                  <a:cubicBezTo>
                    <a:pt x="142259" y="219285"/>
                    <a:pt x="132644" y="221272"/>
                    <a:pt x="122068" y="222574"/>
                  </a:cubicBezTo>
                  <a:cubicBezTo>
                    <a:pt x="111491" y="223875"/>
                    <a:pt x="100733" y="224523"/>
                    <a:pt x="89791" y="224518"/>
                  </a:cubicBezTo>
                  <a:cubicBezTo>
                    <a:pt x="78850" y="224523"/>
                    <a:pt x="68092" y="223875"/>
                    <a:pt x="57517" y="222574"/>
                  </a:cubicBezTo>
                  <a:cubicBezTo>
                    <a:pt x="46942" y="221272"/>
                    <a:pt x="37330" y="219285"/>
                    <a:pt x="28679" y="216612"/>
                  </a:cubicBezTo>
                  <a:cubicBezTo>
                    <a:pt x="20028" y="213939"/>
                    <a:pt x="13118" y="210548"/>
                    <a:pt x="7949" y="206439"/>
                  </a:cubicBezTo>
                  <a:cubicBezTo>
                    <a:pt x="2779" y="202330"/>
                    <a:pt x="130" y="197470"/>
                    <a:pt x="0" y="191860"/>
                  </a:cubicBezTo>
                  <a:cubicBezTo>
                    <a:pt x="186" y="186106"/>
                    <a:pt x="2690" y="181285"/>
                    <a:pt x="7513" y="177398"/>
                  </a:cubicBezTo>
                  <a:cubicBezTo>
                    <a:pt x="12336" y="173510"/>
                    <a:pt x="18364" y="170381"/>
                    <a:pt x="25596" y="168010"/>
                  </a:cubicBezTo>
                  <a:cubicBezTo>
                    <a:pt x="32829" y="165639"/>
                    <a:pt x="40152" y="163851"/>
                    <a:pt x="47567" y="162647"/>
                  </a:cubicBezTo>
                  <a:close/>
                  <a:moveTo>
                    <a:pt x="65298" y="61232"/>
                  </a:moveTo>
                  <a:lnTo>
                    <a:pt x="114284" y="61232"/>
                  </a:lnTo>
                  <a:cubicBezTo>
                    <a:pt x="118927" y="61346"/>
                    <a:pt x="122781" y="62935"/>
                    <a:pt x="125845" y="65999"/>
                  </a:cubicBezTo>
                  <a:cubicBezTo>
                    <a:pt x="128909" y="69064"/>
                    <a:pt x="130498" y="72917"/>
                    <a:pt x="130613" y="77560"/>
                  </a:cubicBezTo>
                  <a:lnTo>
                    <a:pt x="130613" y="126546"/>
                  </a:lnTo>
                  <a:cubicBezTo>
                    <a:pt x="130552" y="128839"/>
                    <a:pt x="129749" y="130758"/>
                    <a:pt x="128205" y="132302"/>
                  </a:cubicBezTo>
                  <a:cubicBezTo>
                    <a:pt x="126661" y="133846"/>
                    <a:pt x="124742" y="134649"/>
                    <a:pt x="122448" y="134710"/>
                  </a:cubicBezTo>
                  <a:lnTo>
                    <a:pt x="114284" y="134710"/>
                  </a:lnTo>
                  <a:lnTo>
                    <a:pt x="114284" y="183696"/>
                  </a:lnTo>
                  <a:cubicBezTo>
                    <a:pt x="114223" y="185989"/>
                    <a:pt x="113420" y="187908"/>
                    <a:pt x="111876" y="189452"/>
                  </a:cubicBezTo>
                  <a:cubicBezTo>
                    <a:pt x="110332" y="190996"/>
                    <a:pt x="108414" y="191799"/>
                    <a:pt x="106120" y="191860"/>
                  </a:cubicBezTo>
                  <a:lnTo>
                    <a:pt x="73463" y="191860"/>
                  </a:lnTo>
                  <a:cubicBezTo>
                    <a:pt x="71169" y="191799"/>
                    <a:pt x="69250" y="190996"/>
                    <a:pt x="67706" y="189452"/>
                  </a:cubicBezTo>
                  <a:cubicBezTo>
                    <a:pt x="66162" y="187908"/>
                    <a:pt x="65360" y="185989"/>
                    <a:pt x="65298" y="183696"/>
                  </a:cubicBezTo>
                  <a:lnTo>
                    <a:pt x="65298" y="134710"/>
                  </a:lnTo>
                  <a:lnTo>
                    <a:pt x="57134" y="134710"/>
                  </a:lnTo>
                  <a:cubicBezTo>
                    <a:pt x="54841" y="134649"/>
                    <a:pt x="52922" y="133846"/>
                    <a:pt x="51378" y="132302"/>
                  </a:cubicBezTo>
                  <a:cubicBezTo>
                    <a:pt x="49834" y="130758"/>
                    <a:pt x="49031" y="128839"/>
                    <a:pt x="48970" y="126546"/>
                  </a:cubicBezTo>
                  <a:lnTo>
                    <a:pt x="48970" y="77560"/>
                  </a:lnTo>
                  <a:cubicBezTo>
                    <a:pt x="49084" y="72917"/>
                    <a:pt x="50673" y="69064"/>
                    <a:pt x="53738" y="65999"/>
                  </a:cubicBezTo>
                  <a:cubicBezTo>
                    <a:pt x="56802" y="62935"/>
                    <a:pt x="60656" y="61346"/>
                    <a:pt x="65298" y="61232"/>
                  </a:cubicBezTo>
                  <a:close/>
                  <a:moveTo>
                    <a:pt x="89791" y="0"/>
                  </a:moveTo>
                  <a:cubicBezTo>
                    <a:pt x="97903" y="201"/>
                    <a:pt x="104642" y="2987"/>
                    <a:pt x="110011" y="8355"/>
                  </a:cubicBezTo>
                  <a:cubicBezTo>
                    <a:pt x="115379" y="13723"/>
                    <a:pt x="118164" y="20463"/>
                    <a:pt x="118366" y="28575"/>
                  </a:cubicBezTo>
                  <a:cubicBezTo>
                    <a:pt x="118164" y="36686"/>
                    <a:pt x="115379" y="43425"/>
                    <a:pt x="110011" y="48794"/>
                  </a:cubicBezTo>
                  <a:cubicBezTo>
                    <a:pt x="104642" y="54162"/>
                    <a:pt x="97903" y="56948"/>
                    <a:pt x="89791" y="57150"/>
                  </a:cubicBezTo>
                  <a:cubicBezTo>
                    <a:pt x="81680" y="56948"/>
                    <a:pt x="74940" y="54162"/>
                    <a:pt x="69572" y="48794"/>
                  </a:cubicBezTo>
                  <a:cubicBezTo>
                    <a:pt x="64204" y="43425"/>
                    <a:pt x="61418" y="36686"/>
                    <a:pt x="61216" y="28575"/>
                  </a:cubicBezTo>
                  <a:cubicBezTo>
                    <a:pt x="61418" y="20463"/>
                    <a:pt x="64204" y="13723"/>
                    <a:pt x="69572" y="8355"/>
                  </a:cubicBezTo>
                  <a:cubicBezTo>
                    <a:pt x="74940" y="2987"/>
                    <a:pt x="81680" y="201"/>
                    <a:pt x="8979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59" name="Freeform: Shape 591"/>
            <p:cNvSpPr/>
            <p:nvPr/>
          </p:nvSpPr>
          <p:spPr>
            <a:xfrm>
              <a:off x="5028943" y="2239595"/>
              <a:ext cx="686754" cy="686754"/>
            </a:xfrm>
            <a:custGeom>
              <a:avLst/>
              <a:gdLst/>
              <a:ahLst/>
              <a:cxnLst/>
              <a:rect l="l" t="t" r="r" b="b"/>
              <a:pathLst>
                <a:path w="195927" h="195927">
                  <a:moveTo>
                    <a:pt x="70166" y="57603"/>
                  </a:moveTo>
                  <a:cubicBezTo>
                    <a:pt x="66743" y="57540"/>
                    <a:pt x="63168" y="58663"/>
                    <a:pt x="59442" y="60971"/>
                  </a:cubicBezTo>
                  <a:cubicBezTo>
                    <a:pt x="55256" y="63925"/>
                    <a:pt x="52629" y="67300"/>
                    <a:pt x="51562" y="71095"/>
                  </a:cubicBezTo>
                  <a:cubicBezTo>
                    <a:pt x="50494" y="74891"/>
                    <a:pt x="50333" y="78473"/>
                    <a:pt x="51080" y="81843"/>
                  </a:cubicBezTo>
                  <a:cubicBezTo>
                    <a:pt x="51826" y="85213"/>
                    <a:pt x="52828" y="87738"/>
                    <a:pt x="54085" y="89416"/>
                  </a:cubicBezTo>
                  <a:lnTo>
                    <a:pt x="98602" y="149751"/>
                  </a:lnTo>
                  <a:lnTo>
                    <a:pt x="143247" y="89416"/>
                  </a:lnTo>
                  <a:cubicBezTo>
                    <a:pt x="144504" y="87738"/>
                    <a:pt x="145504" y="85213"/>
                    <a:pt x="146247" y="81843"/>
                  </a:cubicBezTo>
                  <a:cubicBezTo>
                    <a:pt x="146989" y="78473"/>
                    <a:pt x="146818" y="74891"/>
                    <a:pt x="145732" y="71095"/>
                  </a:cubicBezTo>
                  <a:cubicBezTo>
                    <a:pt x="144646" y="67300"/>
                    <a:pt x="141989" y="63925"/>
                    <a:pt x="137762" y="60971"/>
                  </a:cubicBezTo>
                  <a:cubicBezTo>
                    <a:pt x="134078" y="58663"/>
                    <a:pt x="130533" y="57540"/>
                    <a:pt x="127127" y="57603"/>
                  </a:cubicBezTo>
                  <a:cubicBezTo>
                    <a:pt x="123722" y="57666"/>
                    <a:pt x="120621" y="58480"/>
                    <a:pt x="117825" y="60045"/>
                  </a:cubicBezTo>
                  <a:cubicBezTo>
                    <a:pt x="115029" y="61611"/>
                    <a:pt x="112703" y="63492"/>
                    <a:pt x="110847" y="65691"/>
                  </a:cubicBezTo>
                  <a:cubicBezTo>
                    <a:pt x="109859" y="66908"/>
                    <a:pt x="108392" y="68045"/>
                    <a:pt x="106447" y="69103"/>
                  </a:cubicBezTo>
                  <a:cubicBezTo>
                    <a:pt x="104501" y="70161"/>
                    <a:pt x="101886" y="70724"/>
                    <a:pt x="98602" y="70793"/>
                  </a:cubicBezTo>
                  <a:cubicBezTo>
                    <a:pt x="95323" y="70724"/>
                    <a:pt x="92729" y="70161"/>
                    <a:pt x="90821" y="69103"/>
                  </a:cubicBezTo>
                  <a:cubicBezTo>
                    <a:pt x="88913" y="68045"/>
                    <a:pt x="87467" y="66908"/>
                    <a:pt x="86484" y="65691"/>
                  </a:cubicBezTo>
                  <a:cubicBezTo>
                    <a:pt x="84629" y="63492"/>
                    <a:pt x="82301" y="61611"/>
                    <a:pt x="79501" y="60045"/>
                  </a:cubicBezTo>
                  <a:cubicBezTo>
                    <a:pt x="76701" y="58480"/>
                    <a:pt x="73590" y="57666"/>
                    <a:pt x="70166" y="57603"/>
                  </a:cubicBezTo>
                  <a:close/>
                  <a:moveTo>
                    <a:pt x="97964" y="0"/>
                  </a:moveTo>
                  <a:cubicBezTo>
                    <a:pt x="116200" y="208"/>
                    <a:pt x="132679" y="4667"/>
                    <a:pt x="147399" y="13379"/>
                  </a:cubicBezTo>
                  <a:cubicBezTo>
                    <a:pt x="162120" y="22090"/>
                    <a:pt x="173836" y="33807"/>
                    <a:pt x="182548" y="48528"/>
                  </a:cubicBezTo>
                  <a:cubicBezTo>
                    <a:pt x="191260" y="63248"/>
                    <a:pt x="195719" y="79727"/>
                    <a:pt x="195927" y="97963"/>
                  </a:cubicBezTo>
                  <a:cubicBezTo>
                    <a:pt x="195719" y="116199"/>
                    <a:pt x="191259" y="132677"/>
                    <a:pt x="182548" y="147398"/>
                  </a:cubicBezTo>
                  <a:cubicBezTo>
                    <a:pt x="173836"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grpSp>
      <p:grpSp>
        <p:nvGrpSpPr>
          <p:cNvPr id="74" name="Group 73"/>
          <p:cNvGrpSpPr/>
          <p:nvPr/>
        </p:nvGrpSpPr>
        <p:grpSpPr>
          <a:xfrm>
            <a:off x="7344540" y="1542746"/>
            <a:ext cx="4270528" cy="4119930"/>
            <a:chOff x="7344540" y="1554321"/>
            <a:chExt cx="4270528" cy="4119930"/>
          </a:xfrm>
        </p:grpSpPr>
        <p:grpSp>
          <p:nvGrpSpPr>
            <p:cNvPr id="69" name="Group 68"/>
            <p:cNvGrpSpPr/>
            <p:nvPr/>
          </p:nvGrpSpPr>
          <p:grpSpPr>
            <a:xfrm>
              <a:off x="7344540" y="1554321"/>
              <a:ext cx="4270528" cy="4119930"/>
              <a:chOff x="1528763" y="3032713"/>
              <a:chExt cx="9479056" cy="9144782"/>
            </a:xfrm>
          </p:grpSpPr>
          <p:sp>
            <p:nvSpPr>
              <p:cNvPr id="61" name="TextBox 60"/>
              <p:cNvSpPr txBox="1"/>
              <p:nvPr/>
            </p:nvSpPr>
            <p:spPr>
              <a:xfrm>
                <a:off x="1528763" y="3032713"/>
                <a:ext cx="9473923" cy="726891"/>
              </a:xfrm>
              <a:prstGeom prst="rect">
                <a:avLst/>
              </a:prstGeom>
              <a:solidFill>
                <a:schemeClr val="accent1"/>
              </a:solidFill>
            </p:spPr>
            <p:txBody>
              <a:bodyPr wrap="square" lIns="121920" tIns="60960" rIns="121920" bIns="60960" rtlCol="0" anchor="ctr" anchorCtr="0">
                <a:noAutofit/>
              </a:bodyPr>
              <a:lstStyle/>
              <a:p>
                <a:pPr algn="ctr"/>
                <a:r>
                  <a:rPr lang="en-US" sz="1800" spc="600" dirty="0" smtClean="0">
                    <a:solidFill>
                      <a:schemeClr val="bg1"/>
                    </a:solidFill>
                    <a:latin typeface="Franklin Gothic Medium" panose="020B0603020102020204" pitchFamily="34" charset="0"/>
                  </a:rPr>
                  <a:t>ACCESS</a:t>
                </a:r>
                <a:endParaRPr lang="en-US" sz="1800" spc="600" dirty="0">
                  <a:solidFill>
                    <a:schemeClr val="bg1"/>
                  </a:solidFill>
                  <a:latin typeface="Franklin Gothic Medium" panose="020B0603020102020204" pitchFamily="34" charset="0"/>
                </a:endParaRPr>
              </a:p>
            </p:txBody>
          </p:sp>
          <p:sp>
            <p:nvSpPr>
              <p:cNvPr id="62" name="TextBox 61"/>
              <p:cNvSpPr txBox="1"/>
              <p:nvPr/>
            </p:nvSpPr>
            <p:spPr>
              <a:xfrm>
                <a:off x="1533896" y="3759601"/>
                <a:ext cx="9473923" cy="1283089"/>
              </a:xfrm>
              <a:prstGeom prst="rect">
                <a:avLst/>
              </a:prstGeom>
              <a:solidFill>
                <a:schemeClr val="accent1">
                  <a:alpha val="20000"/>
                </a:schemeClr>
              </a:solidFill>
            </p:spPr>
            <p:txBody>
              <a:bodyPr wrap="square" lIns="121920" tIns="60960" rIns="121920" bIns="60960" rtlCol="0">
                <a:noAutofit/>
              </a:bodyPr>
              <a:lstStyle/>
              <a:p>
                <a:endParaRPr lang="en-US" sz="1467" dirty="0"/>
              </a:p>
            </p:txBody>
          </p:sp>
          <p:sp>
            <p:nvSpPr>
              <p:cNvPr id="63" name="TextBox 62"/>
              <p:cNvSpPr txBox="1"/>
              <p:nvPr/>
            </p:nvSpPr>
            <p:spPr>
              <a:xfrm>
                <a:off x="1528763" y="5444693"/>
                <a:ext cx="9473923" cy="726891"/>
              </a:xfrm>
              <a:prstGeom prst="rect">
                <a:avLst/>
              </a:prstGeom>
              <a:solidFill>
                <a:schemeClr val="accent2"/>
              </a:solidFill>
            </p:spPr>
            <p:txBody>
              <a:bodyPr wrap="square" lIns="121920" tIns="60960" rIns="121920" bIns="60960" rtlCol="0" anchor="ctr" anchorCtr="0">
                <a:noAutofit/>
              </a:bodyPr>
              <a:lstStyle/>
              <a:p>
                <a:pPr algn="ctr"/>
                <a:r>
                  <a:rPr lang="en-US" sz="1800" spc="600" dirty="0" smtClean="0">
                    <a:solidFill>
                      <a:schemeClr val="bg1"/>
                    </a:solidFill>
                    <a:latin typeface="Franklin Gothic Medium" panose="020B0603020102020204" pitchFamily="34" charset="0"/>
                  </a:rPr>
                  <a:t>DEPTH</a:t>
                </a:r>
                <a:endParaRPr lang="en-US" sz="1800" spc="600" dirty="0">
                  <a:solidFill>
                    <a:schemeClr val="bg1"/>
                  </a:solidFill>
                  <a:latin typeface="Franklin Gothic Medium" panose="020B0603020102020204" pitchFamily="34" charset="0"/>
                </a:endParaRPr>
              </a:p>
            </p:txBody>
          </p:sp>
          <p:sp>
            <p:nvSpPr>
              <p:cNvPr id="64" name="TextBox 63"/>
              <p:cNvSpPr txBox="1"/>
              <p:nvPr/>
            </p:nvSpPr>
            <p:spPr>
              <a:xfrm>
                <a:off x="1533896" y="6171581"/>
                <a:ext cx="9473923" cy="1283089"/>
              </a:xfrm>
              <a:prstGeom prst="rect">
                <a:avLst/>
              </a:prstGeom>
              <a:solidFill>
                <a:schemeClr val="accent2">
                  <a:alpha val="20000"/>
                </a:schemeClr>
              </a:solidFill>
            </p:spPr>
            <p:txBody>
              <a:bodyPr wrap="square" lIns="121920" tIns="60960" rIns="121920" bIns="60960" rtlCol="0">
                <a:noAutofit/>
              </a:bodyPr>
              <a:lstStyle/>
              <a:p>
                <a:endParaRPr lang="en-US" sz="1467" dirty="0"/>
              </a:p>
            </p:txBody>
          </p:sp>
          <p:sp>
            <p:nvSpPr>
              <p:cNvPr id="65" name="TextBox 64"/>
              <p:cNvSpPr txBox="1"/>
              <p:nvPr/>
            </p:nvSpPr>
            <p:spPr>
              <a:xfrm>
                <a:off x="1528763" y="7833610"/>
                <a:ext cx="9473923" cy="726891"/>
              </a:xfrm>
              <a:prstGeom prst="rect">
                <a:avLst/>
              </a:prstGeom>
              <a:solidFill>
                <a:schemeClr val="accent3"/>
              </a:solidFill>
            </p:spPr>
            <p:txBody>
              <a:bodyPr wrap="square" lIns="121920" tIns="60960" rIns="121920" bIns="60960" rtlCol="0" anchor="ctr" anchorCtr="0">
                <a:noAutofit/>
              </a:bodyPr>
              <a:lstStyle/>
              <a:p>
                <a:pPr algn="ctr"/>
                <a:r>
                  <a:rPr lang="en-US" sz="1800" spc="600" dirty="0" smtClean="0">
                    <a:solidFill>
                      <a:schemeClr val="bg1"/>
                    </a:solidFill>
                    <a:latin typeface="Franklin Gothic Medium" panose="020B0603020102020204" pitchFamily="34" charset="0"/>
                  </a:rPr>
                  <a:t>AGILITY</a:t>
                </a:r>
                <a:endParaRPr lang="en-US" sz="1800" spc="600" dirty="0">
                  <a:solidFill>
                    <a:schemeClr val="bg1"/>
                  </a:solidFill>
                  <a:latin typeface="Franklin Gothic Medium" panose="020B0603020102020204" pitchFamily="34" charset="0"/>
                </a:endParaRPr>
              </a:p>
            </p:txBody>
          </p:sp>
          <p:sp>
            <p:nvSpPr>
              <p:cNvPr id="66" name="TextBox 65"/>
              <p:cNvSpPr txBox="1"/>
              <p:nvPr/>
            </p:nvSpPr>
            <p:spPr>
              <a:xfrm>
                <a:off x="1533897" y="8560497"/>
                <a:ext cx="9473922" cy="1283088"/>
              </a:xfrm>
              <a:prstGeom prst="rect">
                <a:avLst/>
              </a:prstGeom>
              <a:solidFill>
                <a:schemeClr val="accent3">
                  <a:alpha val="20000"/>
                </a:schemeClr>
              </a:solidFill>
            </p:spPr>
            <p:txBody>
              <a:bodyPr wrap="square" lIns="121920" tIns="60960" rIns="121920" bIns="60960" rtlCol="0">
                <a:noAutofit/>
              </a:bodyPr>
              <a:lstStyle/>
              <a:p>
                <a:endParaRPr lang="en-US" sz="1467" dirty="0"/>
              </a:p>
            </p:txBody>
          </p:sp>
          <p:sp>
            <p:nvSpPr>
              <p:cNvPr id="67" name="TextBox 66"/>
              <p:cNvSpPr txBox="1"/>
              <p:nvPr/>
            </p:nvSpPr>
            <p:spPr>
              <a:xfrm>
                <a:off x="1528763" y="10167518"/>
                <a:ext cx="9473923" cy="726891"/>
              </a:xfrm>
              <a:prstGeom prst="rect">
                <a:avLst/>
              </a:prstGeom>
              <a:solidFill>
                <a:schemeClr val="accent4"/>
              </a:solidFill>
            </p:spPr>
            <p:txBody>
              <a:bodyPr wrap="square" lIns="121920" tIns="60960" rIns="121920" bIns="60960" rtlCol="0" anchor="ctr" anchorCtr="0">
                <a:noAutofit/>
              </a:bodyPr>
              <a:lstStyle/>
              <a:p>
                <a:pPr algn="ctr"/>
                <a:r>
                  <a:rPr lang="en-US" sz="1800" spc="600" dirty="0" smtClean="0">
                    <a:solidFill>
                      <a:schemeClr val="bg1"/>
                    </a:solidFill>
                    <a:latin typeface="Franklin Gothic Medium" panose="020B0603020102020204" pitchFamily="34" charset="0"/>
                  </a:rPr>
                  <a:t>BREADTH</a:t>
                </a:r>
                <a:endParaRPr lang="en-US" sz="1800" spc="600" dirty="0">
                  <a:solidFill>
                    <a:schemeClr val="bg1"/>
                  </a:solidFill>
                  <a:latin typeface="Franklin Gothic Medium" panose="020B0603020102020204" pitchFamily="34" charset="0"/>
                </a:endParaRPr>
              </a:p>
            </p:txBody>
          </p:sp>
          <p:sp>
            <p:nvSpPr>
              <p:cNvPr id="68" name="TextBox 67"/>
              <p:cNvSpPr txBox="1"/>
              <p:nvPr/>
            </p:nvSpPr>
            <p:spPr>
              <a:xfrm>
                <a:off x="1533896" y="10894406"/>
                <a:ext cx="9473923" cy="1283089"/>
              </a:xfrm>
              <a:prstGeom prst="rect">
                <a:avLst/>
              </a:prstGeom>
              <a:solidFill>
                <a:schemeClr val="accent4">
                  <a:alpha val="20000"/>
                </a:schemeClr>
              </a:solidFill>
            </p:spPr>
            <p:txBody>
              <a:bodyPr wrap="square" lIns="121920" tIns="60960" rIns="121920" bIns="60960" rtlCol="0">
                <a:noAutofit/>
              </a:bodyPr>
              <a:lstStyle/>
              <a:p>
                <a:endParaRPr lang="en-US" sz="1467" dirty="0"/>
              </a:p>
            </p:txBody>
          </p:sp>
        </p:grpSp>
        <p:sp>
          <p:nvSpPr>
            <p:cNvPr id="70" name="Rectangle 69"/>
            <p:cNvSpPr/>
            <p:nvPr/>
          </p:nvSpPr>
          <p:spPr>
            <a:xfrm>
              <a:off x="7344540" y="1970514"/>
              <a:ext cx="4268215" cy="400110"/>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effectLst/>
                  <a:uLnTx/>
                  <a:uFillTx/>
                  <a:latin typeface="+mj-lt"/>
                  <a:ea typeface="+mn-ea"/>
                  <a:cs typeface="Arial" panose="020B0604020202020204" pitchFamily="34" charset="0"/>
                </a:rPr>
                <a:t>SCAR has access to large sample sizes at low cost including hard to reach samples of youth and male market </a:t>
              </a:r>
              <a:r>
                <a:rPr kumimoji="0" lang="en-AU" sz="1000" b="0" i="0" u="none" strike="noStrike" kern="1200" cap="none" spc="0" normalizeH="0" baseline="0" noProof="0" dirty="0" smtClean="0">
                  <a:ln>
                    <a:noFill/>
                  </a:ln>
                  <a:effectLst/>
                  <a:uLnTx/>
                  <a:uFillTx/>
                  <a:latin typeface="+mj-lt"/>
                  <a:ea typeface="+mn-ea"/>
                  <a:cs typeface="Arial" panose="020B0604020202020204" pitchFamily="34" charset="0"/>
                </a:rPr>
                <a:t>segments.</a:t>
              </a:r>
              <a:endParaRPr kumimoji="0" lang="en-AU" sz="1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1" name="Rectangle 70"/>
            <p:cNvSpPr/>
            <p:nvPr/>
          </p:nvSpPr>
          <p:spPr>
            <a:xfrm>
              <a:off x="7346853" y="2978871"/>
              <a:ext cx="4268215" cy="553998"/>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effectLst/>
                  <a:uLnTx/>
                  <a:uFillTx/>
                  <a:latin typeface="+mj-lt"/>
                  <a:ea typeface="+mn-ea"/>
                  <a:cs typeface="Arial" panose="020B0604020202020204" pitchFamily="34" charset="0"/>
                </a:rPr>
                <a:t>SCAR has large qualitative database built from radio and TV audiences which provide deep insights. These respondents are high quality due to their brand engagement with SCA radio and TV communities.</a:t>
              </a:r>
            </a:p>
          </p:txBody>
        </p:sp>
        <p:sp>
          <p:nvSpPr>
            <p:cNvPr id="72" name="Rectangle 71"/>
            <p:cNvSpPr/>
            <p:nvPr/>
          </p:nvSpPr>
          <p:spPr>
            <a:xfrm>
              <a:off x="7751967" y="4118023"/>
              <a:ext cx="3649096" cy="400110"/>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effectLst/>
                  <a:uLnTx/>
                  <a:uFillTx/>
                  <a:latin typeface="+mn-lt"/>
                  <a:ea typeface="+mn-ea"/>
                  <a:cs typeface="Arial" panose="020B0604020202020204" pitchFamily="34" charset="0"/>
                </a:rPr>
                <a:t>SCAR is able to provide quick insights through deeper relationships with high quality respondents.</a:t>
              </a:r>
            </a:p>
          </p:txBody>
        </p:sp>
        <p:sp>
          <p:nvSpPr>
            <p:cNvPr id="73" name="Rectangle 72"/>
            <p:cNvSpPr/>
            <p:nvPr/>
          </p:nvSpPr>
          <p:spPr>
            <a:xfrm>
              <a:off x="7960311" y="5185166"/>
              <a:ext cx="3232408" cy="400110"/>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effectLst/>
                  <a:uLnTx/>
                  <a:uFillTx/>
                  <a:latin typeface="+mj-lt"/>
                  <a:ea typeface="+mn-ea"/>
                  <a:cs typeface="Arial" panose="020B0604020202020204" pitchFamily="34" charset="0"/>
                </a:rPr>
                <a:t>SCAR has the largest insight community in Australia of all ages and demographics.</a:t>
              </a:r>
            </a:p>
          </p:txBody>
        </p:sp>
      </p:grpSp>
    </p:spTree>
    <p:extLst>
      <p:ext uri="{BB962C8B-B14F-4D97-AF65-F5344CB8AC3E}">
        <p14:creationId xmlns:p14="http://schemas.microsoft.com/office/powerpoint/2010/main" val="309841764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Creative optimization &amp; testing</a:t>
            </a:r>
            <a:endParaRPr lang="en-AU" dirty="0"/>
          </a:p>
        </p:txBody>
      </p:sp>
      <p:sp>
        <p:nvSpPr>
          <p:cNvPr id="8" name="Rectangle 7"/>
          <p:cNvSpPr/>
          <p:nvPr/>
        </p:nvSpPr>
        <p:spPr>
          <a:xfrm>
            <a:off x="208343" y="847282"/>
            <a:ext cx="6551685" cy="3031599"/>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lumMod val="85000"/>
                    <a:lumOff val="15000"/>
                  </a:prstClr>
                </a:solidFill>
                <a:effectLst/>
                <a:uLnTx/>
                <a:uFillTx/>
                <a:latin typeface="Franklin Gothic Medium" panose="020B0603020102020204" pitchFamily="34" charset="0"/>
                <a:cs typeface="Arial" panose="020B0604020202020204" pitchFamily="34" charset="0"/>
              </a:rPr>
              <a:t>The effectiveness of any advertising is almost always dependant upon how powerful and creative the actual message is. </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lumMod val="85000"/>
                  <a:lumOff val="15000"/>
                </a:prstClr>
              </a:solidFill>
              <a:effectLst/>
              <a:uLnTx/>
              <a:uFillTx/>
              <a:latin typeface="Arial" pitchFamily="34" charset="0"/>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lumMod val="85000"/>
                    <a:lumOff val="15000"/>
                  </a:prstClr>
                </a:solidFill>
                <a:effectLst/>
                <a:uLnTx/>
                <a:uFillTx/>
                <a:latin typeface="+mj-lt"/>
                <a:ea typeface="+mn-ea"/>
                <a:cs typeface="Arial" panose="020B0604020202020204" pitchFamily="34" charset="0"/>
              </a:rPr>
              <a:t>Spending large sums of dollars to purchase media,  only to have a campaign fail due to the wrong message being delivered, in the wrong way, or even in a non-creative way is a very expensive exercise. </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dirty="0">
              <a:ln>
                <a:noFill/>
              </a:ln>
              <a:solidFill>
                <a:prstClr val="black">
                  <a:lumMod val="85000"/>
                  <a:lumOff val="15000"/>
                </a:prstClr>
              </a:solidFill>
              <a:effectLst/>
              <a:uLnTx/>
              <a:uFillTx/>
              <a:latin typeface="+mj-lt"/>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prstClr val="black">
                    <a:lumMod val="85000"/>
                    <a:lumOff val="15000"/>
                  </a:prstClr>
                </a:solidFill>
                <a:effectLst/>
                <a:uLnTx/>
                <a:uFillTx/>
                <a:latin typeface="+mj-lt"/>
                <a:ea typeface="+mn-ea"/>
                <a:cs typeface="Arial" panose="020B0604020202020204" pitchFamily="34" charset="0"/>
              </a:rPr>
              <a:t>Southern Cross Austereo Research can utilise a range of metrics including: </a:t>
            </a:r>
          </a:p>
          <a:p>
            <a:pPr marL="285664" marR="0" lvl="0" indent="-285664" algn="l" defTabSz="914126" rtl="0" eaLnBrk="1" fontAlgn="auto" latinLnBrk="0" hangingPunct="1">
              <a:lnSpc>
                <a:spcPct val="100000"/>
              </a:lnSpc>
              <a:spcBef>
                <a:spcPts val="0"/>
              </a:spcBef>
              <a:spcAft>
                <a:spcPts val="0"/>
              </a:spcAft>
              <a:buClrTx/>
              <a:buSzTx/>
              <a:buFontTx/>
              <a:buChar char="-"/>
              <a:tabLst/>
              <a:defRPr/>
            </a:pPr>
            <a:r>
              <a:rPr kumimoji="0" lang="en-AU" sz="1000" b="1" i="0" u="none" strike="noStrike" kern="1200" cap="none" spc="0" normalizeH="0" baseline="0" noProof="0" dirty="0">
                <a:ln>
                  <a:noFill/>
                </a:ln>
                <a:solidFill>
                  <a:prstClr val="black">
                    <a:lumMod val="85000"/>
                    <a:lumOff val="15000"/>
                  </a:prstClr>
                </a:solidFill>
                <a:effectLst/>
                <a:uLnTx/>
                <a:uFillTx/>
                <a:latin typeface="+mj-lt"/>
                <a:ea typeface="+mn-ea"/>
                <a:cs typeface="Arial" panose="020B0604020202020204" pitchFamily="34" charset="0"/>
              </a:rPr>
              <a:t>Key message cut through and take out;</a:t>
            </a:r>
          </a:p>
          <a:p>
            <a:pPr marL="285664" marR="0" lvl="0" indent="-285664" algn="l" defTabSz="914126" rtl="0" eaLnBrk="1" fontAlgn="auto" latinLnBrk="0" hangingPunct="1">
              <a:lnSpc>
                <a:spcPct val="100000"/>
              </a:lnSpc>
              <a:spcBef>
                <a:spcPts val="0"/>
              </a:spcBef>
              <a:spcAft>
                <a:spcPts val="0"/>
              </a:spcAft>
              <a:buClrTx/>
              <a:buSzTx/>
              <a:buFontTx/>
              <a:buChar char="-"/>
              <a:tabLst/>
              <a:defRPr/>
            </a:pPr>
            <a:r>
              <a:rPr kumimoji="0" lang="en-AU" sz="1000" b="1" i="0" u="none" strike="noStrike" kern="1200" cap="none" spc="0" normalizeH="0" baseline="0" noProof="0" dirty="0">
                <a:ln>
                  <a:noFill/>
                </a:ln>
                <a:solidFill>
                  <a:prstClr val="black">
                    <a:lumMod val="85000"/>
                    <a:lumOff val="15000"/>
                  </a:prstClr>
                </a:solidFill>
                <a:effectLst/>
                <a:uLnTx/>
                <a:uFillTx/>
                <a:latin typeface="+mj-lt"/>
                <a:ea typeface="+mn-ea"/>
                <a:cs typeface="Arial" panose="020B0604020202020204" pitchFamily="34" charset="0"/>
              </a:rPr>
              <a:t>Likeability</a:t>
            </a:r>
          </a:p>
          <a:p>
            <a:pPr marL="285664" marR="0" lvl="0" indent="-285664" algn="l" defTabSz="914126" rtl="0" eaLnBrk="1" fontAlgn="auto" latinLnBrk="0" hangingPunct="1">
              <a:lnSpc>
                <a:spcPct val="100000"/>
              </a:lnSpc>
              <a:spcBef>
                <a:spcPts val="0"/>
              </a:spcBef>
              <a:spcAft>
                <a:spcPts val="0"/>
              </a:spcAft>
              <a:buClrTx/>
              <a:buSzTx/>
              <a:buFontTx/>
              <a:buChar char="-"/>
              <a:tabLst/>
              <a:defRPr/>
            </a:pPr>
            <a:r>
              <a:rPr kumimoji="0" lang="en-AU" sz="1000" b="1" i="0" u="none" strike="noStrike" kern="1200" cap="none" spc="0" normalizeH="0" baseline="0" noProof="0" dirty="0">
                <a:ln>
                  <a:noFill/>
                </a:ln>
                <a:solidFill>
                  <a:prstClr val="black">
                    <a:lumMod val="85000"/>
                    <a:lumOff val="15000"/>
                  </a:prstClr>
                </a:solidFill>
                <a:effectLst/>
                <a:uLnTx/>
                <a:uFillTx/>
                <a:latin typeface="+mj-lt"/>
                <a:ea typeface="+mn-ea"/>
                <a:cs typeface="Arial" panose="020B0604020202020204" pitchFamily="34" charset="0"/>
              </a:rPr>
              <a:t>Emotional Impact</a:t>
            </a:r>
          </a:p>
          <a:p>
            <a:pPr marL="285664" marR="0" lvl="0" indent="-285664" algn="l" defTabSz="914126" rtl="0" eaLnBrk="1" fontAlgn="auto" latinLnBrk="0" hangingPunct="1">
              <a:lnSpc>
                <a:spcPct val="100000"/>
              </a:lnSpc>
              <a:spcBef>
                <a:spcPts val="0"/>
              </a:spcBef>
              <a:spcAft>
                <a:spcPts val="0"/>
              </a:spcAft>
              <a:buClrTx/>
              <a:buSzTx/>
              <a:buFontTx/>
              <a:buChar char="-"/>
              <a:tabLst/>
              <a:defRPr/>
            </a:pPr>
            <a:r>
              <a:rPr kumimoji="0" lang="en-AU" sz="1000" b="1" i="0" u="none" strike="noStrike" kern="1200" cap="none" spc="0" normalizeH="0" baseline="0" noProof="0" dirty="0">
                <a:ln>
                  <a:noFill/>
                </a:ln>
                <a:solidFill>
                  <a:prstClr val="black">
                    <a:lumMod val="85000"/>
                    <a:lumOff val="15000"/>
                  </a:prstClr>
                </a:solidFill>
                <a:effectLst/>
                <a:uLnTx/>
                <a:uFillTx/>
                <a:latin typeface="+mj-lt"/>
                <a:ea typeface="+mn-ea"/>
                <a:cs typeface="Arial" panose="020B0604020202020204" pitchFamily="34" charset="0"/>
              </a:rPr>
              <a:t>Creative and attention grabbing appeal of the ad</a:t>
            </a:r>
          </a:p>
          <a:p>
            <a:pPr marL="285664" marR="0" lvl="0" indent="-285664" algn="l" defTabSz="914126" rtl="0" eaLnBrk="1" fontAlgn="auto" latinLnBrk="0" hangingPunct="1">
              <a:lnSpc>
                <a:spcPct val="100000"/>
              </a:lnSpc>
              <a:spcBef>
                <a:spcPts val="0"/>
              </a:spcBef>
              <a:spcAft>
                <a:spcPts val="0"/>
              </a:spcAft>
              <a:buClrTx/>
              <a:buSzTx/>
              <a:buFontTx/>
              <a:buChar char="-"/>
              <a:tabLst/>
              <a:defRPr/>
            </a:pPr>
            <a:r>
              <a:rPr kumimoji="0" lang="en-AU" sz="1000" b="1" i="0" u="none" strike="noStrike" kern="1200" cap="none" spc="0" normalizeH="0" baseline="0" noProof="0" dirty="0">
                <a:ln>
                  <a:noFill/>
                </a:ln>
                <a:solidFill>
                  <a:prstClr val="black">
                    <a:lumMod val="85000"/>
                    <a:lumOff val="15000"/>
                  </a:prstClr>
                </a:solidFill>
                <a:effectLst/>
                <a:uLnTx/>
                <a:uFillTx/>
                <a:latin typeface="+mj-lt"/>
                <a:ea typeface="+mn-ea"/>
                <a:cs typeface="Arial" panose="020B0604020202020204" pitchFamily="34" charset="0"/>
              </a:rPr>
              <a:t>Relevancy</a:t>
            </a:r>
          </a:p>
          <a:p>
            <a:pPr marL="285664" marR="0" lvl="0" indent="-285664" algn="l" defTabSz="914126" rtl="0" eaLnBrk="1" fontAlgn="auto" latinLnBrk="0" hangingPunct="1">
              <a:lnSpc>
                <a:spcPct val="100000"/>
              </a:lnSpc>
              <a:spcBef>
                <a:spcPts val="0"/>
              </a:spcBef>
              <a:spcAft>
                <a:spcPts val="0"/>
              </a:spcAft>
              <a:buClrTx/>
              <a:buSzTx/>
              <a:buFontTx/>
              <a:buChar char="-"/>
              <a:tabLst/>
              <a:defRPr/>
            </a:pPr>
            <a:r>
              <a:rPr kumimoji="0" lang="en-AU" sz="1000" b="1" i="0" u="none" strike="noStrike" kern="1200" cap="none" spc="0" normalizeH="0" baseline="0" noProof="0" dirty="0">
                <a:ln>
                  <a:noFill/>
                </a:ln>
                <a:solidFill>
                  <a:prstClr val="black">
                    <a:lumMod val="85000"/>
                    <a:lumOff val="15000"/>
                  </a:prstClr>
                </a:solidFill>
                <a:effectLst/>
                <a:uLnTx/>
                <a:uFillTx/>
                <a:latin typeface="+mj-lt"/>
                <a:ea typeface="+mn-ea"/>
                <a:cs typeface="Arial" panose="020B0604020202020204" pitchFamily="34" charset="0"/>
              </a:rPr>
              <a:t>Possible actions as a result of hearing the ad</a:t>
            </a:r>
          </a:p>
          <a:p>
            <a:pPr marL="285664" marR="0" lvl="0" indent="-285664" algn="l" defTabSz="914126" rtl="0" eaLnBrk="1" fontAlgn="auto" latinLnBrk="0" hangingPunct="1">
              <a:lnSpc>
                <a:spcPct val="100000"/>
              </a:lnSpc>
              <a:spcBef>
                <a:spcPts val="0"/>
              </a:spcBef>
              <a:spcAft>
                <a:spcPts val="0"/>
              </a:spcAft>
              <a:buClrTx/>
              <a:buSzTx/>
              <a:buFontTx/>
              <a:buChar char="-"/>
              <a:tabLst/>
              <a:defRPr/>
            </a:pPr>
            <a:endParaRPr kumimoji="0" lang="en-AU" sz="1000" b="0" i="0" u="none" strike="noStrike" kern="1200" cap="none" spc="0" normalizeH="0" baseline="0" noProof="0" dirty="0">
              <a:ln>
                <a:noFill/>
              </a:ln>
              <a:solidFill>
                <a:prstClr val="black">
                  <a:lumMod val="85000"/>
                  <a:lumOff val="15000"/>
                </a:prstClr>
              </a:solidFill>
              <a:effectLst/>
              <a:uLnTx/>
              <a:uFillTx/>
              <a:latin typeface="+mj-lt"/>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lumMod val="85000"/>
                    <a:lumOff val="15000"/>
                  </a:prstClr>
                </a:solidFill>
                <a:effectLst/>
                <a:uLnTx/>
                <a:uFillTx/>
                <a:latin typeface="+mj-lt"/>
                <a:ea typeface="+mn-ea"/>
                <a:cs typeface="Arial" panose="020B0604020202020204" pitchFamily="34" charset="0"/>
              </a:rPr>
              <a:t>Making adjustments to the actual commercials prior to airing ensures much </a:t>
            </a:r>
            <a:endParaRPr kumimoji="0" lang="en-AU" sz="1000" b="0" i="0" u="none" strike="noStrike" kern="1200" cap="none" spc="0" normalizeH="0" baseline="0" noProof="0" dirty="0" smtClean="0">
              <a:ln>
                <a:noFill/>
              </a:ln>
              <a:solidFill>
                <a:prstClr val="black">
                  <a:lumMod val="85000"/>
                  <a:lumOff val="15000"/>
                </a:prstClr>
              </a:solidFill>
              <a:effectLst/>
              <a:uLnTx/>
              <a:uFillTx/>
              <a:latin typeface="+mj-lt"/>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smtClean="0">
                <a:ln>
                  <a:noFill/>
                </a:ln>
                <a:solidFill>
                  <a:prstClr val="black">
                    <a:lumMod val="85000"/>
                    <a:lumOff val="15000"/>
                  </a:prstClr>
                </a:solidFill>
                <a:effectLst/>
                <a:uLnTx/>
                <a:uFillTx/>
                <a:latin typeface="+mj-lt"/>
                <a:ea typeface="+mn-ea"/>
                <a:cs typeface="Arial" panose="020B0604020202020204" pitchFamily="34" charset="0"/>
              </a:rPr>
              <a:t>higher </a:t>
            </a:r>
            <a:r>
              <a:rPr kumimoji="0" lang="en-AU" sz="1000" b="0" i="0" u="none" strike="noStrike" kern="1200" cap="none" spc="0" normalizeH="0" baseline="0" noProof="0" dirty="0">
                <a:ln>
                  <a:noFill/>
                </a:ln>
                <a:solidFill>
                  <a:prstClr val="black">
                    <a:lumMod val="85000"/>
                    <a:lumOff val="15000"/>
                  </a:prstClr>
                </a:solidFill>
                <a:effectLst/>
                <a:uLnTx/>
                <a:uFillTx/>
                <a:latin typeface="+mj-lt"/>
                <a:ea typeface="+mn-ea"/>
                <a:cs typeface="Arial" panose="020B0604020202020204" pitchFamily="34" charset="0"/>
              </a:rPr>
              <a:t>success rates and a greater impact per dollar of media purchased.</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lumMod val="75000"/>
                  <a:lumOff val="25000"/>
                </a:prstClr>
              </a:solidFill>
              <a:effectLst/>
              <a:uLnTx/>
              <a:uFillTx/>
              <a:latin typeface="Arial" pitchFamily="34" charset="0"/>
              <a:ea typeface="+mn-ea"/>
              <a:cs typeface="Arial" panose="020B0604020202020204" pitchFamily="34" charset="0"/>
            </a:endParaRPr>
          </a:p>
        </p:txBody>
      </p:sp>
      <p:grpSp>
        <p:nvGrpSpPr>
          <p:cNvPr id="11" name="Group 10"/>
          <p:cNvGrpSpPr/>
          <p:nvPr/>
        </p:nvGrpSpPr>
        <p:grpSpPr>
          <a:xfrm>
            <a:off x="1644345" y="2754240"/>
            <a:ext cx="5331383" cy="2963346"/>
            <a:chOff x="1644345" y="2754240"/>
            <a:chExt cx="5331383" cy="2963346"/>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759" t="28099" r="48172" b="10505"/>
            <a:stretch/>
          </p:blipFill>
          <p:spPr bwMode="auto">
            <a:xfrm>
              <a:off x="4982332" y="2754240"/>
              <a:ext cx="1993396" cy="285153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21589">
              <a:off x="1644345" y="4123457"/>
              <a:ext cx="3679681" cy="159412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p:cNvPicPr>
            <a:picLocks noChangeAspect="1"/>
          </p:cNvPicPr>
          <p:nvPr/>
        </p:nvPicPr>
        <p:blipFill>
          <a:blip r:embed="rId4"/>
          <a:stretch>
            <a:fillRect/>
          </a:stretch>
        </p:blipFill>
        <p:spPr>
          <a:xfrm>
            <a:off x="7866386" y="0"/>
            <a:ext cx="4322439" cy="6525899"/>
          </a:xfrm>
          <a:prstGeom prst="rect">
            <a:avLst/>
          </a:prstGeom>
        </p:spPr>
      </p:pic>
    </p:spTree>
    <p:extLst>
      <p:ext uri="{BB962C8B-B14F-4D97-AF65-F5344CB8AC3E}">
        <p14:creationId xmlns:p14="http://schemas.microsoft.com/office/powerpoint/2010/main" val="3084549550"/>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Regular ‘did you know’ emails</a:t>
            </a:r>
            <a:endParaRPr lang="en-AU" dirty="0"/>
          </a:p>
        </p:txBody>
      </p:sp>
      <p:sp>
        <p:nvSpPr>
          <p:cNvPr id="3" name="Rectangle 2"/>
          <p:cNvSpPr/>
          <p:nvPr/>
        </p:nvSpPr>
        <p:spPr>
          <a:xfrm>
            <a:off x="208344" y="1005993"/>
            <a:ext cx="6845599" cy="923330"/>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lumMod val="85000"/>
                    <a:lumOff val="15000"/>
                  </a:prstClr>
                </a:solidFill>
                <a:effectLst/>
                <a:uLnTx/>
                <a:uFillTx/>
                <a:latin typeface="Franklin Gothic Medium" panose="020B0603020102020204" pitchFamily="34" charset="0"/>
                <a:cs typeface="Arial" panose="020B0604020202020204" pitchFamily="34" charset="0"/>
              </a:rPr>
              <a:t>In a quest to provide the SCA Sales Teams with as much relevant knowledge and information about our audiences as possible, SCA Research started a daily ‘Did You Know’ e-mail.</a:t>
            </a:r>
          </a:p>
        </p:txBody>
      </p:sp>
      <p:grpSp>
        <p:nvGrpSpPr>
          <p:cNvPr id="7" name="Group 6"/>
          <p:cNvGrpSpPr/>
          <p:nvPr/>
        </p:nvGrpSpPr>
        <p:grpSpPr>
          <a:xfrm>
            <a:off x="414899" y="2450496"/>
            <a:ext cx="7188681" cy="3210078"/>
            <a:chOff x="306040" y="2363408"/>
            <a:chExt cx="7188681" cy="3210078"/>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13680">
              <a:off x="306040" y="2363408"/>
              <a:ext cx="2754502" cy="246348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4681" y="2961741"/>
              <a:ext cx="2920277" cy="261174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63374">
              <a:off x="4202868" y="2435525"/>
              <a:ext cx="3291853" cy="273257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7"/>
          <p:cNvPicPr>
            <a:picLocks noChangeAspect="1"/>
          </p:cNvPicPr>
          <p:nvPr/>
        </p:nvPicPr>
        <p:blipFill>
          <a:blip r:embed="rId5"/>
          <a:stretch>
            <a:fillRect/>
          </a:stretch>
        </p:blipFill>
        <p:spPr>
          <a:xfrm>
            <a:off x="7877992" y="-21772"/>
            <a:ext cx="4322439" cy="6547671"/>
          </a:xfrm>
          <a:prstGeom prst="rect">
            <a:avLst/>
          </a:prstGeom>
        </p:spPr>
      </p:pic>
    </p:spTree>
    <p:extLst>
      <p:ext uri="{BB962C8B-B14F-4D97-AF65-F5344CB8AC3E}">
        <p14:creationId xmlns:p14="http://schemas.microsoft.com/office/powerpoint/2010/main" val="386248958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70520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a:t>
            </a:r>
            <a:r>
              <a:rPr lang="en-AU" dirty="0" err="1" smtClean="0"/>
              <a:t>sca</a:t>
            </a:r>
            <a:r>
              <a:rPr lang="en-AU" dirty="0" smtClean="0"/>
              <a:t> research department overview</a:t>
            </a:r>
            <a:endParaRPr lang="en-AU" dirty="0"/>
          </a:p>
        </p:txBody>
      </p:sp>
      <p:pic>
        <p:nvPicPr>
          <p:cNvPr id="4" name="Picture 3"/>
          <p:cNvPicPr>
            <a:picLocks noChangeAspect="1"/>
          </p:cNvPicPr>
          <p:nvPr/>
        </p:nvPicPr>
        <p:blipFill rotWithShape="1">
          <a:blip r:embed="rId2"/>
          <a:srcRect t="1453" r="11738"/>
          <a:stretch/>
        </p:blipFill>
        <p:spPr>
          <a:xfrm>
            <a:off x="8373751" y="-11430"/>
            <a:ext cx="3815074" cy="6452520"/>
          </a:xfrm>
          <a:prstGeom prst="rect">
            <a:avLst/>
          </a:prstGeom>
        </p:spPr>
      </p:pic>
      <p:sp>
        <p:nvSpPr>
          <p:cNvPr id="6" name="Title 3"/>
          <p:cNvSpPr txBox="1">
            <a:spLocks/>
          </p:cNvSpPr>
          <p:nvPr/>
        </p:nvSpPr>
        <p:spPr>
          <a:xfrm>
            <a:off x="619824" y="1575959"/>
            <a:ext cx="7422018" cy="318655"/>
          </a:xfrm>
          <a:prstGeom prst="rect">
            <a:avLst/>
          </a:prstGeom>
        </p:spPr>
        <p:txBody>
          <a:bodyPr vert="horz" lIns="36124" tIns="45877" rIns="36124" bIns="45877" rtlCol="0" anchor="b">
            <a:noAutofit/>
          </a:bodyPr>
          <a:lstStyle>
            <a:lvl1pPr algn="l" defTabSz="884071" rtl="0" eaLnBrk="1" fontAlgn="base" hangingPunct="1">
              <a:lnSpc>
                <a:spcPct val="80000"/>
              </a:lnSpc>
              <a:spcBef>
                <a:spcPct val="0"/>
              </a:spcBef>
              <a:spcAft>
                <a:spcPct val="0"/>
              </a:spcAft>
              <a:defRPr sz="3400" b="0" cap="all">
                <a:solidFill>
                  <a:srgbClr val="000000"/>
                </a:solidFill>
                <a:latin typeface="Franklin Gothic Medium"/>
                <a:ea typeface="+mj-ea"/>
                <a:cs typeface="Franklin Gothic Medium"/>
              </a:defRPr>
            </a:lvl1pPr>
            <a:lvl2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2pPr>
            <a:lvl3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3pPr>
            <a:lvl4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4pPr>
            <a:lvl5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5pPr>
            <a:lvl6pPr marL="458762"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6pPr>
            <a:lvl7pPr marL="917523"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7pPr>
            <a:lvl8pPr marL="1376284"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8pPr>
            <a:lvl9pPr marL="1835044"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9pPr>
          </a:lstStyle>
          <a:p>
            <a:r>
              <a:rPr lang="en-AU" sz="2400" kern="0" dirty="0" smtClean="0">
                <a:solidFill>
                  <a:srgbClr val="00B0F0"/>
                </a:solidFill>
              </a:rPr>
              <a:t>SCA Research is an end to end market research agency within a media organisation</a:t>
            </a:r>
            <a:endParaRPr lang="en-AU" sz="2400" kern="0" dirty="0">
              <a:solidFill>
                <a:srgbClr val="00B0F0"/>
              </a:solidFill>
            </a:endParaRPr>
          </a:p>
        </p:txBody>
      </p:sp>
      <p:grpSp>
        <p:nvGrpSpPr>
          <p:cNvPr id="8" name="Group 7"/>
          <p:cNvGrpSpPr/>
          <p:nvPr/>
        </p:nvGrpSpPr>
        <p:grpSpPr>
          <a:xfrm>
            <a:off x="682170" y="2079055"/>
            <a:ext cx="7252328" cy="0"/>
            <a:chOff x="3585758" y="2047875"/>
            <a:chExt cx="7252328" cy="0"/>
          </a:xfrm>
        </p:grpSpPr>
        <p:sp>
          <p:nvSpPr>
            <p:cNvPr id="10" name="Line 6"/>
            <p:cNvSpPr>
              <a:spLocks noChangeShapeType="1"/>
            </p:cNvSpPr>
            <p:nvPr/>
          </p:nvSpPr>
          <p:spPr bwMode="auto">
            <a:xfrm>
              <a:off x="3613150" y="2047875"/>
              <a:ext cx="7224936" cy="0"/>
            </a:xfrm>
            <a:prstGeom prst="line">
              <a:avLst/>
            </a:prstGeom>
            <a:noFill/>
            <a:ln w="3175" cap="flat">
              <a:solidFill>
                <a:schemeClr val="bg1">
                  <a:lumMod val="85000"/>
                </a:schemeClr>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23"/>
            <p:cNvSpPr>
              <a:spLocks noChangeShapeType="1"/>
            </p:cNvSpPr>
            <p:nvPr/>
          </p:nvSpPr>
          <p:spPr bwMode="auto">
            <a:xfrm flipH="1">
              <a:off x="3585758" y="2047875"/>
              <a:ext cx="180975" cy="0"/>
            </a:xfrm>
            <a:prstGeom prst="line">
              <a:avLst/>
            </a:prstGeom>
            <a:noFill/>
            <a:ln w="25400" cap="rnd">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8" name="TextBox 27"/>
          <p:cNvSpPr txBox="1"/>
          <p:nvPr/>
        </p:nvSpPr>
        <p:spPr>
          <a:xfrm>
            <a:off x="619824" y="4107250"/>
            <a:ext cx="1459329" cy="861774"/>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AU" sz="100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National team based in Brisbane and a large CATI room and team located on the Gold Coast.</a:t>
            </a:r>
            <a:endParaRPr kumimoji="0" lang="en-US" sz="100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29" name="TextBox 28"/>
          <p:cNvSpPr txBox="1"/>
          <p:nvPr/>
        </p:nvSpPr>
        <p:spPr>
          <a:xfrm>
            <a:off x="2613099" y="4107250"/>
            <a:ext cx="1476060" cy="1169551"/>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AU" sz="100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Eleven </a:t>
            </a:r>
            <a:r>
              <a:rPr kumimoji="0" lang="en-AU" sz="100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full time staff</a:t>
            </a:r>
            <a:r>
              <a:rPr kumimoji="0" lang="en-US" sz="100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working on projects across Sales, Content, Regional, Marketing and Corporate. Plus a team of part time and casual staff. </a:t>
            </a:r>
            <a:endParaRPr kumimoji="0" lang="en-AU" sz="100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30" name="TextBox 29"/>
          <p:cNvSpPr txBox="1"/>
          <p:nvPr/>
        </p:nvSpPr>
        <p:spPr>
          <a:xfrm>
            <a:off x="4619515" y="4109210"/>
            <a:ext cx="1519942" cy="104644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AU" sz="100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rPr>
              <a:t>Over 110 surveys conducted by the</a:t>
            </a:r>
            <a:r>
              <a:rPr kumimoji="0" lang="en-AU" sz="1000" i="0" u="none" strike="noStrike" kern="1200" cap="none" spc="0" normalizeH="0" noProof="0" dirty="0" smtClean="0">
                <a:ln>
                  <a:noFill/>
                </a:ln>
                <a:solidFill>
                  <a:prstClr val="black"/>
                </a:solidFill>
                <a:effectLst/>
                <a:uLnTx/>
                <a:uFillTx/>
                <a:latin typeface="+mn-lt"/>
                <a:ea typeface="+mn-ea"/>
                <a:cs typeface="Arial" panose="020B0604020202020204" pitchFamily="34" charset="0"/>
              </a:rPr>
              <a:t> Sales team in 2017 alone.</a:t>
            </a:r>
            <a:endParaRPr kumimoji="0" lang="en-AU" sz="100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AU" sz="50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AU" i="0" u="none" strike="noStrike" kern="1200" cap="none" spc="0" normalizeH="0" baseline="0" noProof="0" dirty="0" smtClean="0">
                <a:ln>
                  <a:noFill/>
                </a:ln>
                <a:solidFill>
                  <a:schemeClr val="accent1"/>
                </a:solidFill>
                <a:effectLst/>
                <a:uLnTx/>
                <a:uFillTx/>
                <a:latin typeface="+mn-lt"/>
                <a:ea typeface="+mn-ea"/>
                <a:cs typeface="Arial" panose="020B0604020202020204" pitchFamily="34" charset="0"/>
              </a:rPr>
              <a:t>On average this equates to over 2 surveys being conducted per week.</a:t>
            </a:r>
            <a:endParaRPr kumimoji="0" lang="en-US" i="0" u="none" strike="noStrike" kern="1200" cap="none" spc="0" normalizeH="0" baseline="0" noProof="0" dirty="0">
              <a:ln>
                <a:noFill/>
              </a:ln>
              <a:solidFill>
                <a:schemeClr val="accent1"/>
              </a:solidFill>
              <a:effectLst/>
              <a:uLnTx/>
              <a:uFillTx/>
              <a:latin typeface="+mn-lt"/>
              <a:ea typeface="+mn-ea"/>
              <a:cs typeface="Arial" panose="020B0604020202020204" pitchFamily="34" charset="0"/>
            </a:endParaRPr>
          </a:p>
        </p:txBody>
      </p:sp>
      <p:sp>
        <p:nvSpPr>
          <p:cNvPr id="31" name="TextBox 30"/>
          <p:cNvSpPr txBox="1"/>
          <p:nvPr/>
        </p:nvSpPr>
        <p:spPr>
          <a:xfrm>
            <a:off x="6669813" y="4107250"/>
            <a:ext cx="1608053" cy="10156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AU" sz="10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Large entertainment based databases which we can tap into. Plus great relationships with external sample providers.</a:t>
            </a:r>
          </a:p>
        </p:txBody>
      </p:sp>
      <p:grpSp>
        <p:nvGrpSpPr>
          <p:cNvPr id="3" name="Group 2"/>
          <p:cNvGrpSpPr/>
          <p:nvPr/>
        </p:nvGrpSpPr>
        <p:grpSpPr>
          <a:xfrm>
            <a:off x="709562" y="2692064"/>
            <a:ext cx="7368260" cy="1240735"/>
            <a:chOff x="298082" y="2692064"/>
            <a:chExt cx="7368260" cy="1240735"/>
          </a:xfrm>
        </p:grpSpPr>
        <p:grpSp>
          <p:nvGrpSpPr>
            <p:cNvPr id="25" name="Group 24"/>
            <p:cNvGrpSpPr/>
            <p:nvPr/>
          </p:nvGrpSpPr>
          <p:grpSpPr>
            <a:xfrm>
              <a:off x="298082" y="2692064"/>
              <a:ext cx="7368260" cy="1240735"/>
              <a:chOff x="498126" y="1287497"/>
              <a:chExt cx="11180874" cy="1882738"/>
            </a:xfrm>
          </p:grpSpPr>
          <p:sp>
            <p:nvSpPr>
              <p:cNvPr id="14" name="Oval 13"/>
              <p:cNvSpPr/>
              <p:nvPr/>
            </p:nvSpPr>
            <p:spPr>
              <a:xfrm>
                <a:off x="498126" y="1287497"/>
                <a:ext cx="1882738" cy="1882738"/>
              </a:xfrm>
              <a:prstGeom prst="ellipse">
                <a:avLst/>
              </a:prstGeom>
              <a:noFill/>
              <a:ln w="76200">
                <a:solidFill>
                  <a:srgbClr val="08A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3569876" y="1287497"/>
                <a:ext cx="1882738" cy="188273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6601089" y="1287497"/>
                <a:ext cx="1882738" cy="1882738"/>
              </a:xfrm>
              <a:prstGeom prst="ellipse">
                <a:avLst/>
              </a:prstGeom>
              <a:noFill/>
              <a:ln w="76200">
                <a:solidFill>
                  <a:srgbClr val="08A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9796262" y="1287497"/>
                <a:ext cx="1882738" cy="1882738"/>
              </a:xfrm>
              <a:prstGeom prst="ellipse">
                <a:avLst/>
              </a:prstGeom>
              <a:noFill/>
              <a:ln w="76200">
                <a:solidFill>
                  <a:srgbClr val="08A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p:cNvCxnSpPr/>
              <p:nvPr/>
            </p:nvCxnSpPr>
            <p:spPr bwMode="auto">
              <a:xfrm flipV="1">
                <a:off x="5626452" y="2217926"/>
                <a:ext cx="804783" cy="3075"/>
              </a:xfrm>
              <a:prstGeom prst="line">
                <a:avLst/>
              </a:prstGeom>
              <a:solidFill>
                <a:schemeClr val="accent1"/>
              </a:solidFill>
              <a:ln w="3175" cap="flat" cmpd="sng" algn="ctr">
                <a:solidFill>
                  <a:srgbClr val="80AFDB"/>
                </a:solidFill>
                <a:prstDash val="dot"/>
                <a:round/>
                <a:headEnd type="none" w="med" len="med"/>
                <a:tailEnd type="none" w="med" len="med"/>
              </a:ln>
              <a:effectLst/>
            </p:spPr>
          </p:cxnSp>
          <p:cxnSp>
            <p:nvCxnSpPr>
              <p:cNvPr id="20" name="Straight Connector 19"/>
              <p:cNvCxnSpPr/>
              <p:nvPr/>
            </p:nvCxnSpPr>
            <p:spPr bwMode="auto">
              <a:xfrm>
                <a:off x="2576396" y="2245019"/>
                <a:ext cx="810227" cy="5442"/>
              </a:xfrm>
              <a:prstGeom prst="line">
                <a:avLst/>
              </a:prstGeom>
              <a:solidFill>
                <a:schemeClr val="accent1"/>
              </a:solidFill>
              <a:ln w="3175" cap="flat" cmpd="sng" algn="ctr">
                <a:solidFill>
                  <a:srgbClr val="80AFDB"/>
                </a:solidFill>
                <a:prstDash val="dot"/>
                <a:round/>
                <a:headEnd type="none" w="med" len="med"/>
                <a:tailEnd type="none" w="med" len="med"/>
              </a:ln>
              <a:effectLst/>
            </p:spPr>
          </p:cxnSp>
          <p:cxnSp>
            <p:nvCxnSpPr>
              <p:cNvPr id="21" name="Straight Connector 20"/>
              <p:cNvCxnSpPr/>
              <p:nvPr/>
            </p:nvCxnSpPr>
            <p:spPr bwMode="auto">
              <a:xfrm flipV="1">
                <a:off x="8737653" y="2228865"/>
                <a:ext cx="804783" cy="3075"/>
              </a:xfrm>
              <a:prstGeom prst="line">
                <a:avLst/>
              </a:prstGeom>
              <a:solidFill>
                <a:schemeClr val="accent1"/>
              </a:solidFill>
              <a:ln w="3175" cap="flat" cmpd="sng" algn="ctr">
                <a:solidFill>
                  <a:srgbClr val="80AFDB"/>
                </a:solidFill>
                <a:prstDash val="dot"/>
                <a:round/>
                <a:headEnd type="none" w="med" len="med"/>
                <a:tailEnd type="none" w="med" len="med"/>
              </a:ln>
              <a:effectLst/>
            </p:spPr>
          </p:cxnSp>
        </p:grpSp>
        <p:sp>
          <p:nvSpPr>
            <p:cNvPr id="54" name="Freeform 72"/>
            <p:cNvSpPr>
              <a:spLocks noEditPoints="1"/>
            </p:cNvSpPr>
            <p:nvPr/>
          </p:nvSpPr>
          <p:spPr bwMode="auto">
            <a:xfrm>
              <a:off x="4603358" y="3006366"/>
              <a:ext cx="718801" cy="608216"/>
            </a:xfrm>
            <a:custGeom>
              <a:avLst/>
              <a:gdLst>
                <a:gd name="T0" fmla="*/ 115 w 143"/>
                <a:gd name="T1" fmla="*/ 3 h 121"/>
                <a:gd name="T2" fmla="*/ 109 w 143"/>
                <a:gd name="T3" fmla="*/ 9 h 121"/>
                <a:gd name="T4" fmla="*/ 116 w 143"/>
                <a:gd name="T5" fmla="*/ 14 h 121"/>
                <a:gd name="T6" fmla="*/ 122 w 143"/>
                <a:gd name="T7" fmla="*/ 13 h 121"/>
                <a:gd name="T8" fmla="*/ 69 w 143"/>
                <a:gd name="T9" fmla="*/ 66 h 121"/>
                <a:gd name="T10" fmla="*/ 38 w 143"/>
                <a:gd name="T11" fmla="*/ 35 h 121"/>
                <a:gd name="T12" fmla="*/ 3 w 143"/>
                <a:gd name="T13" fmla="*/ 71 h 121"/>
                <a:gd name="T14" fmla="*/ 3 w 143"/>
                <a:gd name="T15" fmla="*/ 79 h 121"/>
                <a:gd name="T16" fmla="*/ 11 w 143"/>
                <a:gd name="T17" fmla="*/ 79 h 121"/>
                <a:gd name="T18" fmla="*/ 38 w 143"/>
                <a:gd name="T19" fmla="*/ 51 h 121"/>
                <a:gd name="T20" fmla="*/ 69 w 143"/>
                <a:gd name="T21" fmla="*/ 82 h 121"/>
                <a:gd name="T22" fmla="*/ 130 w 143"/>
                <a:gd name="T23" fmla="*/ 21 h 121"/>
                <a:gd name="T24" fmla="*/ 129 w 143"/>
                <a:gd name="T25" fmla="*/ 28 h 121"/>
                <a:gd name="T26" fmla="*/ 134 w 143"/>
                <a:gd name="T27" fmla="*/ 34 h 121"/>
                <a:gd name="T28" fmla="*/ 135 w 143"/>
                <a:gd name="T29" fmla="*/ 34 h 121"/>
                <a:gd name="T30" fmla="*/ 141 w 143"/>
                <a:gd name="T31" fmla="*/ 29 h 121"/>
                <a:gd name="T32" fmla="*/ 143 w 143"/>
                <a:gd name="T33" fmla="*/ 0 h 121"/>
                <a:gd name="T34" fmla="*/ 115 w 143"/>
                <a:gd name="T35" fmla="*/ 3 h 121"/>
                <a:gd name="T36" fmla="*/ 51 w 143"/>
                <a:gd name="T37" fmla="*/ 79 h 121"/>
                <a:gd name="T38" fmla="*/ 51 w 143"/>
                <a:gd name="T39" fmla="*/ 121 h 121"/>
                <a:gd name="T40" fmla="*/ 83 w 143"/>
                <a:gd name="T41" fmla="*/ 121 h 121"/>
                <a:gd name="T42" fmla="*/ 83 w 143"/>
                <a:gd name="T43" fmla="*/ 83 h 121"/>
                <a:gd name="T44" fmla="*/ 69 w 143"/>
                <a:gd name="T45" fmla="*/ 97 h 121"/>
                <a:gd name="T46" fmla="*/ 51 w 143"/>
                <a:gd name="T47" fmla="*/ 79 h 121"/>
                <a:gd name="T48" fmla="*/ 7 w 143"/>
                <a:gd name="T49" fmla="*/ 116 h 121"/>
                <a:gd name="T50" fmla="*/ 12 w 143"/>
                <a:gd name="T51" fmla="*/ 121 h 121"/>
                <a:gd name="T52" fmla="*/ 38 w 143"/>
                <a:gd name="T53" fmla="*/ 121 h 121"/>
                <a:gd name="T54" fmla="*/ 38 w 143"/>
                <a:gd name="T55" fmla="*/ 66 h 121"/>
                <a:gd name="T56" fmla="*/ 7 w 143"/>
                <a:gd name="T57" fmla="*/ 98 h 121"/>
                <a:gd name="T58" fmla="*/ 7 w 143"/>
                <a:gd name="T59" fmla="*/ 116 h 121"/>
                <a:gd name="T60" fmla="*/ 96 w 143"/>
                <a:gd name="T61" fmla="*/ 70 h 121"/>
                <a:gd name="T62" fmla="*/ 96 w 143"/>
                <a:gd name="T63" fmla="*/ 121 h 121"/>
                <a:gd name="T64" fmla="*/ 122 w 143"/>
                <a:gd name="T65" fmla="*/ 121 h 121"/>
                <a:gd name="T66" fmla="*/ 127 w 143"/>
                <a:gd name="T67" fmla="*/ 116 h 121"/>
                <a:gd name="T68" fmla="*/ 127 w 143"/>
                <a:gd name="T69" fmla="*/ 66 h 121"/>
                <a:gd name="T70" fmla="*/ 127 w 143"/>
                <a:gd name="T71" fmla="*/ 39 h 121"/>
                <a:gd name="T72" fmla="*/ 100 w 143"/>
                <a:gd name="T73" fmla="*/ 66 h 121"/>
                <a:gd name="T74" fmla="*/ 96 w 143"/>
                <a:gd name="T7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21">
                  <a:moveTo>
                    <a:pt x="115" y="3"/>
                  </a:moveTo>
                  <a:cubicBezTo>
                    <a:pt x="112" y="3"/>
                    <a:pt x="109" y="6"/>
                    <a:pt x="109" y="9"/>
                  </a:cubicBezTo>
                  <a:cubicBezTo>
                    <a:pt x="110" y="12"/>
                    <a:pt x="113" y="14"/>
                    <a:pt x="116" y="14"/>
                  </a:cubicBezTo>
                  <a:cubicBezTo>
                    <a:pt x="122" y="13"/>
                    <a:pt x="122" y="13"/>
                    <a:pt x="122" y="13"/>
                  </a:cubicBezTo>
                  <a:cubicBezTo>
                    <a:pt x="69" y="66"/>
                    <a:pt x="69" y="66"/>
                    <a:pt x="69" y="66"/>
                  </a:cubicBezTo>
                  <a:cubicBezTo>
                    <a:pt x="38" y="35"/>
                    <a:pt x="38" y="35"/>
                    <a:pt x="38" y="35"/>
                  </a:cubicBezTo>
                  <a:cubicBezTo>
                    <a:pt x="3" y="71"/>
                    <a:pt x="3" y="71"/>
                    <a:pt x="3" y="71"/>
                  </a:cubicBezTo>
                  <a:cubicBezTo>
                    <a:pt x="0" y="73"/>
                    <a:pt x="0" y="77"/>
                    <a:pt x="3" y="79"/>
                  </a:cubicBezTo>
                  <a:cubicBezTo>
                    <a:pt x="5" y="81"/>
                    <a:pt x="8" y="81"/>
                    <a:pt x="11" y="79"/>
                  </a:cubicBezTo>
                  <a:cubicBezTo>
                    <a:pt x="38" y="51"/>
                    <a:pt x="38" y="51"/>
                    <a:pt x="38" y="51"/>
                  </a:cubicBezTo>
                  <a:cubicBezTo>
                    <a:pt x="69" y="82"/>
                    <a:pt x="69" y="82"/>
                    <a:pt x="69" y="82"/>
                  </a:cubicBezTo>
                  <a:cubicBezTo>
                    <a:pt x="130" y="21"/>
                    <a:pt x="130" y="21"/>
                    <a:pt x="130" y="21"/>
                  </a:cubicBezTo>
                  <a:cubicBezTo>
                    <a:pt x="129" y="28"/>
                    <a:pt x="129" y="28"/>
                    <a:pt x="129" y="28"/>
                  </a:cubicBezTo>
                  <a:cubicBezTo>
                    <a:pt x="129" y="31"/>
                    <a:pt x="131" y="34"/>
                    <a:pt x="134" y="34"/>
                  </a:cubicBezTo>
                  <a:cubicBezTo>
                    <a:pt x="135" y="34"/>
                    <a:pt x="135" y="34"/>
                    <a:pt x="135" y="34"/>
                  </a:cubicBezTo>
                  <a:cubicBezTo>
                    <a:pt x="138" y="34"/>
                    <a:pt x="140" y="32"/>
                    <a:pt x="141" y="29"/>
                  </a:cubicBezTo>
                  <a:cubicBezTo>
                    <a:pt x="143" y="0"/>
                    <a:pt x="143" y="0"/>
                    <a:pt x="143" y="0"/>
                  </a:cubicBezTo>
                  <a:lnTo>
                    <a:pt x="115" y="3"/>
                  </a:lnTo>
                  <a:close/>
                  <a:moveTo>
                    <a:pt x="51" y="79"/>
                  </a:moveTo>
                  <a:cubicBezTo>
                    <a:pt x="51" y="121"/>
                    <a:pt x="51" y="121"/>
                    <a:pt x="51" y="121"/>
                  </a:cubicBezTo>
                  <a:cubicBezTo>
                    <a:pt x="83" y="121"/>
                    <a:pt x="83" y="121"/>
                    <a:pt x="83" y="121"/>
                  </a:cubicBezTo>
                  <a:cubicBezTo>
                    <a:pt x="83" y="83"/>
                    <a:pt x="83" y="83"/>
                    <a:pt x="83" y="83"/>
                  </a:cubicBezTo>
                  <a:cubicBezTo>
                    <a:pt x="69" y="97"/>
                    <a:pt x="69" y="97"/>
                    <a:pt x="69" y="97"/>
                  </a:cubicBezTo>
                  <a:lnTo>
                    <a:pt x="51" y="79"/>
                  </a:lnTo>
                  <a:close/>
                  <a:moveTo>
                    <a:pt x="7" y="116"/>
                  </a:moveTo>
                  <a:cubicBezTo>
                    <a:pt x="7" y="119"/>
                    <a:pt x="9" y="121"/>
                    <a:pt x="12" y="121"/>
                  </a:cubicBezTo>
                  <a:cubicBezTo>
                    <a:pt x="38" y="121"/>
                    <a:pt x="38" y="121"/>
                    <a:pt x="38" y="121"/>
                  </a:cubicBezTo>
                  <a:cubicBezTo>
                    <a:pt x="38" y="66"/>
                    <a:pt x="38" y="66"/>
                    <a:pt x="38" y="66"/>
                  </a:cubicBezTo>
                  <a:cubicBezTo>
                    <a:pt x="7" y="98"/>
                    <a:pt x="7" y="98"/>
                    <a:pt x="7" y="98"/>
                  </a:cubicBezTo>
                  <a:lnTo>
                    <a:pt x="7" y="116"/>
                  </a:lnTo>
                  <a:close/>
                  <a:moveTo>
                    <a:pt x="96" y="70"/>
                  </a:moveTo>
                  <a:cubicBezTo>
                    <a:pt x="96" y="121"/>
                    <a:pt x="96" y="121"/>
                    <a:pt x="96" y="121"/>
                  </a:cubicBezTo>
                  <a:cubicBezTo>
                    <a:pt x="122" y="121"/>
                    <a:pt x="122" y="121"/>
                    <a:pt x="122" y="121"/>
                  </a:cubicBezTo>
                  <a:cubicBezTo>
                    <a:pt x="125" y="121"/>
                    <a:pt x="127" y="119"/>
                    <a:pt x="127" y="116"/>
                  </a:cubicBezTo>
                  <a:cubicBezTo>
                    <a:pt x="127" y="66"/>
                    <a:pt x="127" y="66"/>
                    <a:pt x="127" y="66"/>
                  </a:cubicBezTo>
                  <a:cubicBezTo>
                    <a:pt x="127" y="39"/>
                    <a:pt x="127" y="39"/>
                    <a:pt x="127" y="39"/>
                  </a:cubicBezTo>
                  <a:cubicBezTo>
                    <a:pt x="100" y="66"/>
                    <a:pt x="100" y="66"/>
                    <a:pt x="100" y="66"/>
                  </a:cubicBezTo>
                  <a:lnTo>
                    <a:pt x="96" y="7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Shape 590"/>
            <p:cNvSpPr/>
            <p:nvPr/>
          </p:nvSpPr>
          <p:spPr>
            <a:xfrm>
              <a:off x="2583683" y="3002971"/>
              <a:ext cx="747629" cy="697707"/>
            </a:xfrm>
            <a:custGeom>
              <a:avLst/>
              <a:gdLst/>
              <a:ahLst/>
              <a:cxnLst/>
              <a:rect l="l" t="t" r="r" b="b"/>
              <a:pathLst>
                <a:path w="244940" h="228584">
                  <a:moveTo>
                    <a:pt x="76805" y="122457"/>
                  </a:moveTo>
                  <a:cubicBezTo>
                    <a:pt x="77894" y="122549"/>
                    <a:pt x="79686" y="123473"/>
                    <a:pt x="82182" y="125227"/>
                  </a:cubicBezTo>
                  <a:cubicBezTo>
                    <a:pt x="84678" y="126982"/>
                    <a:pt x="87850" y="129013"/>
                    <a:pt x="91697" y="131322"/>
                  </a:cubicBezTo>
                  <a:cubicBezTo>
                    <a:pt x="95545" y="133631"/>
                    <a:pt x="100040" y="135662"/>
                    <a:pt x="105183" y="137417"/>
                  </a:cubicBezTo>
                  <a:cubicBezTo>
                    <a:pt x="110326" y="139171"/>
                    <a:pt x="116088" y="140095"/>
                    <a:pt x="122471" y="140187"/>
                  </a:cubicBezTo>
                  <a:cubicBezTo>
                    <a:pt x="128854" y="140095"/>
                    <a:pt x="134616" y="139171"/>
                    <a:pt x="139759" y="137417"/>
                  </a:cubicBezTo>
                  <a:cubicBezTo>
                    <a:pt x="144902" y="135662"/>
                    <a:pt x="149397" y="133631"/>
                    <a:pt x="153245" y="131322"/>
                  </a:cubicBezTo>
                  <a:cubicBezTo>
                    <a:pt x="157092" y="129013"/>
                    <a:pt x="160264" y="126982"/>
                    <a:pt x="162760" y="125227"/>
                  </a:cubicBezTo>
                  <a:cubicBezTo>
                    <a:pt x="165256" y="123473"/>
                    <a:pt x="167048" y="122549"/>
                    <a:pt x="168137" y="122457"/>
                  </a:cubicBezTo>
                  <a:cubicBezTo>
                    <a:pt x="177419" y="122612"/>
                    <a:pt x="184973" y="125068"/>
                    <a:pt x="190801" y="129823"/>
                  </a:cubicBezTo>
                  <a:cubicBezTo>
                    <a:pt x="196628" y="134579"/>
                    <a:pt x="201102" y="140701"/>
                    <a:pt x="204221" y="148191"/>
                  </a:cubicBezTo>
                  <a:cubicBezTo>
                    <a:pt x="207339" y="155681"/>
                    <a:pt x="209477" y="163606"/>
                    <a:pt x="210632" y="171965"/>
                  </a:cubicBezTo>
                  <a:cubicBezTo>
                    <a:pt x="211788" y="180324"/>
                    <a:pt x="212335" y="188185"/>
                    <a:pt x="212273" y="195547"/>
                  </a:cubicBezTo>
                  <a:cubicBezTo>
                    <a:pt x="212129" y="205964"/>
                    <a:pt x="209004" y="214054"/>
                    <a:pt x="202897" y="219815"/>
                  </a:cubicBezTo>
                  <a:cubicBezTo>
                    <a:pt x="196790" y="225576"/>
                    <a:pt x="188562" y="228499"/>
                    <a:pt x="178214" y="228584"/>
                  </a:cubicBezTo>
                  <a:lnTo>
                    <a:pt x="66728" y="228584"/>
                  </a:lnTo>
                  <a:cubicBezTo>
                    <a:pt x="56379" y="228499"/>
                    <a:pt x="48152" y="225576"/>
                    <a:pt x="42045" y="219815"/>
                  </a:cubicBezTo>
                  <a:cubicBezTo>
                    <a:pt x="35938" y="214054"/>
                    <a:pt x="32813" y="205964"/>
                    <a:pt x="32669" y="195547"/>
                  </a:cubicBezTo>
                  <a:cubicBezTo>
                    <a:pt x="32607" y="188185"/>
                    <a:pt x="33154" y="180324"/>
                    <a:pt x="34310" y="171965"/>
                  </a:cubicBezTo>
                  <a:cubicBezTo>
                    <a:pt x="35465" y="163606"/>
                    <a:pt x="37603" y="155681"/>
                    <a:pt x="40722" y="148191"/>
                  </a:cubicBezTo>
                  <a:cubicBezTo>
                    <a:pt x="43840" y="140701"/>
                    <a:pt x="48314" y="134579"/>
                    <a:pt x="54141" y="129823"/>
                  </a:cubicBezTo>
                  <a:cubicBezTo>
                    <a:pt x="59969" y="125068"/>
                    <a:pt x="67523" y="122612"/>
                    <a:pt x="76805" y="122457"/>
                  </a:cubicBezTo>
                  <a:close/>
                  <a:moveTo>
                    <a:pt x="229111" y="65311"/>
                  </a:moveTo>
                  <a:cubicBezTo>
                    <a:pt x="233116" y="65465"/>
                    <a:pt x="236218" y="67326"/>
                    <a:pt x="238416" y="70894"/>
                  </a:cubicBezTo>
                  <a:cubicBezTo>
                    <a:pt x="240614" y="74462"/>
                    <a:pt x="242173" y="78814"/>
                    <a:pt x="243093" y="83950"/>
                  </a:cubicBezTo>
                  <a:cubicBezTo>
                    <a:pt x="244014" y="89087"/>
                    <a:pt x="244561" y="94085"/>
                    <a:pt x="244733" y="98944"/>
                  </a:cubicBezTo>
                  <a:cubicBezTo>
                    <a:pt x="244907" y="103804"/>
                    <a:pt x="244971" y="107602"/>
                    <a:pt x="244927" y="110339"/>
                  </a:cubicBezTo>
                  <a:cubicBezTo>
                    <a:pt x="244858" y="115047"/>
                    <a:pt x="243664" y="118897"/>
                    <a:pt x="241346" y="121890"/>
                  </a:cubicBezTo>
                  <a:cubicBezTo>
                    <a:pt x="239028" y="124883"/>
                    <a:pt x="236001" y="127089"/>
                    <a:pt x="232266" y="128509"/>
                  </a:cubicBezTo>
                  <a:cubicBezTo>
                    <a:pt x="228531" y="129928"/>
                    <a:pt x="224503" y="130632"/>
                    <a:pt x="220181" y="130620"/>
                  </a:cubicBezTo>
                  <a:lnTo>
                    <a:pt x="203088" y="130620"/>
                  </a:lnTo>
                  <a:cubicBezTo>
                    <a:pt x="198770" y="125500"/>
                    <a:pt x="193726" y="121551"/>
                    <a:pt x="187957" y="118774"/>
                  </a:cubicBezTo>
                  <a:cubicBezTo>
                    <a:pt x="182187" y="115997"/>
                    <a:pt x="175964" y="114503"/>
                    <a:pt x="169285" y="114293"/>
                  </a:cubicBezTo>
                  <a:cubicBezTo>
                    <a:pt x="172618" y="109473"/>
                    <a:pt x="175169" y="104285"/>
                    <a:pt x="176939" y="98731"/>
                  </a:cubicBezTo>
                  <a:cubicBezTo>
                    <a:pt x="178709" y="93177"/>
                    <a:pt x="179602" y="87480"/>
                    <a:pt x="179618" y="81638"/>
                  </a:cubicBezTo>
                  <a:cubicBezTo>
                    <a:pt x="179596" y="78832"/>
                    <a:pt x="179384" y="76026"/>
                    <a:pt x="178980" y="73220"/>
                  </a:cubicBezTo>
                  <a:cubicBezTo>
                    <a:pt x="184443" y="75154"/>
                    <a:pt x="190099" y="76132"/>
                    <a:pt x="195945" y="76154"/>
                  </a:cubicBezTo>
                  <a:cubicBezTo>
                    <a:pt x="201726" y="76020"/>
                    <a:pt x="206945" y="75083"/>
                    <a:pt x="211602" y="73343"/>
                  </a:cubicBezTo>
                  <a:cubicBezTo>
                    <a:pt x="216258" y="71602"/>
                    <a:pt x="220107" y="69862"/>
                    <a:pt x="223148" y="68122"/>
                  </a:cubicBezTo>
                  <a:cubicBezTo>
                    <a:pt x="226189" y="66382"/>
                    <a:pt x="228177" y="65445"/>
                    <a:pt x="229111" y="65311"/>
                  </a:cubicBezTo>
                  <a:close/>
                  <a:moveTo>
                    <a:pt x="15832" y="65311"/>
                  </a:moveTo>
                  <a:cubicBezTo>
                    <a:pt x="16765" y="65445"/>
                    <a:pt x="18753" y="66382"/>
                    <a:pt x="21794" y="68122"/>
                  </a:cubicBezTo>
                  <a:cubicBezTo>
                    <a:pt x="24835" y="69862"/>
                    <a:pt x="28683" y="71602"/>
                    <a:pt x="33340" y="73343"/>
                  </a:cubicBezTo>
                  <a:cubicBezTo>
                    <a:pt x="37997" y="75083"/>
                    <a:pt x="43216" y="76020"/>
                    <a:pt x="48997" y="76154"/>
                  </a:cubicBezTo>
                  <a:cubicBezTo>
                    <a:pt x="54843" y="76132"/>
                    <a:pt x="60499" y="75154"/>
                    <a:pt x="65962" y="73220"/>
                  </a:cubicBezTo>
                  <a:cubicBezTo>
                    <a:pt x="65558" y="76026"/>
                    <a:pt x="65346" y="78832"/>
                    <a:pt x="65324" y="81638"/>
                  </a:cubicBezTo>
                  <a:cubicBezTo>
                    <a:pt x="65341" y="87480"/>
                    <a:pt x="66233" y="93177"/>
                    <a:pt x="68003" y="98731"/>
                  </a:cubicBezTo>
                  <a:cubicBezTo>
                    <a:pt x="69773" y="104285"/>
                    <a:pt x="72324" y="109473"/>
                    <a:pt x="75657" y="114293"/>
                  </a:cubicBezTo>
                  <a:cubicBezTo>
                    <a:pt x="68979" y="114503"/>
                    <a:pt x="62755" y="115997"/>
                    <a:pt x="56985" y="118774"/>
                  </a:cubicBezTo>
                  <a:cubicBezTo>
                    <a:pt x="51216" y="121551"/>
                    <a:pt x="46172" y="125500"/>
                    <a:pt x="41854" y="130620"/>
                  </a:cubicBezTo>
                  <a:lnTo>
                    <a:pt x="24761" y="130620"/>
                  </a:lnTo>
                  <a:cubicBezTo>
                    <a:pt x="20439" y="130632"/>
                    <a:pt x="16411" y="129928"/>
                    <a:pt x="12676" y="128509"/>
                  </a:cubicBezTo>
                  <a:cubicBezTo>
                    <a:pt x="8940" y="127089"/>
                    <a:pt x="5913" y="124883"/>
                    <a:pt x="3595" y="121890"/>
                  </a:cubicBezTo>
                  <a:cubicBezTo>
                    <a:pt x="1277" y="118897"/>
                    <a:pt x="83" y="115047"/>
                    <a:pt x="14" y="110339"/>
                  </a:cubicBezTo>
                  <a:cubicBezTo>
                    <a:pt x="-30" y="107602"/>
                    <a:pt x="34" y="103804"/>
                    <a:pt x="208" y="98944"/>
                  </a:cubicBezTo>
                  <a:cubicBezTo>
                    <a:pt x="381" y="94085"/>
                    <a:pt x="927" y="89087"/>
                    <a:pt x="1848" y="83950"/>
                  </a:cubicBezTo>
                  <a:cubicBezTo>
                    <a:pt x="2768" y="78814"/>
                    <a:pt x="4328" y="74462"/>
                    <a:pt x="6526" y="70894"/>
                  </a:cubicBezTo>
                  <a:cubicBezTo>
                    <a:pt x="8724" y="67326"/>
                    <a:pt x="11826" y="65465"/>
                    <a:pt x="15832" y="65311"/>
                  </a:cubicBezTo>
                  <a:close/>
                  <a:moveTo>
                    <a:pt x="122471" y="32657"/>
                  </a:moveTo>
                  <a:cubicBezTo>
                    <a:pt x="131589" y="32760"/>
                    <a:pt x="139828" y="34990"/>
                    <a:pt x="147189" y="39346"/>
                  </a:cubicBezTo>
                  <a:cubicBezTo>
                    <a:pt x="154550" y="43702"/>
                    <a:pt x="160408" y="49560"/>
                    <a:pt x="164764" y="56921"/>
                  </a:cubicBezTo>
                  <a:cubicBezTo>
                    <a:pt x="169120" y="64281"/>
                    <a:pt x="171350" y="72521"/>
                    <a:pt x="171454" y="81638"/>
                  </a:cubicBezTo>
                  <a:cubicBezTo>
                    <a:pt x="171350" y="90756"/>
                    <a:pt x="169120" y="98996"/>
                    <a:pt x="164764" y="106356"/>
                  </a:cubicBezTo>
                  <a:cubicBezTo>
                    <a:pt x="160408" y="113717"/>
                    <a:pt x="154550" y="119575"/>
                    <a:pt x="147189" y="123931"/>
                  </a:cubicBezTo>
                  <a:cubicBezTo>
                    <a:pt x="139828" y="128287"/>
                    <a:pt x="131589" y="130517"/>
                    <a:pt x="122471" y="130620"/>
                  </a:cubicBezTo>
                  <a:cubicBezTo>
                    <a:pt x="113353" y="130517"/>
                    <a:pt x="105113" y="128287"/>
                    <a:pt x="97753" y="123931"/>
                  </a:cubicBezTo>
                  <a:cubicBezTo>
                    <a:pt x="90392" y="119575"/>
                    <a:pt x="84534" y="113717"/>
                    <a:pt x="80178" y="106356"/>
                  </a:cubicBezTo>
                  <a:cubicBezTo>
                    <a:pt x="75822" y="98996"/>
                    <a:pt x="73592" y="90756"/>
                    <a:pt x="73488" y="81638"/>
                  </a:cubicBezTo>
                  <a:cubicBezTo>
                    <a:pt x="73592" y="72521"/>
                    <a:pt x="75822" y="64281"/>
                    <a:pt x="80178" y="56921"/>
                  </a:cubicBezTo>
                  <a:cubicBezTo>
                    <a:pt x="84534" y="49560"/>
                    <a:pt x="90392" y="43702"/>
                    <a:pt x="97753" y="39346"/>
                  </a:cubicBezTo>
                  <a:cubicBezTo>
                    <a:pt x="105113" y="34990"/>
                    <a:pt x="113353" y="32760"/>
                    <a:pt x="122471" y="32657"/>
                  </a:cubicBezTo>
                  <a:close/>
                  <a:moveTo>
                    <a:pt x="195945" y="0"/>
                  </a:moveTo>
                  <a:cubicBezTo>
                    <a:pt x="202010" y="70"/>
                    <a:pt x="207497" y="1560"/>
                    <a:pt x="212405" y="4470"/>
                  </a:cubicBezTo>
                  <a:cubicBezTo>
                    <a:pt x="217313" y="7380"/>
                    <a:pt x="221221" y="11288"/>
                    <a:pt x="224131" y="16197"/>
                  </a:cubicBezTo>
                  <a:cubicBezTo>
                    <a:pt x="227040" y="21105"/>
                    <a:pt x="228530" y="26591"/>
                    <a:pt x="228600" y="32657"/>
                  </a:cubicBezTo>
                  <a:cubicBezTo>
                    <a:pt x="228530" y="38722"/>
                    <a:pt x="227040" y="44208"/>
                    <a:pt x="224131" y="49116"/>
                  </a:cubicBezTo>
                  <a:cubicBezTo>
                    <a:pt x="221221" y="54024"/>
                    <a:pt x="217313" y="57933"/>
                    <a:pt x="212405" y="60842"/>
                  </a:cubicBezTo>
                  <a:cubicBezTo>
                    <a:pt x="207497" y="63751"/>
                    <a:pt x="202010" y="65241"/>
                    <a:pt x="195945" y="65311"/>
                  </a:cubicBezTo>
                  <a:cubicBezTo>
                    <a:pt x="189880" y="65241"/>
                    <a:pt x="184393" y="63751"/>
                    <a:pt x="179485" y="60842"/>
                  </a:cubicBezTo>
                  <a:cubicBezTo>
                    <a:pt x="174577" y="57933"/>
                    <a:pt x="170669" y="54024"/>
                    <a:pt x="167759" y="49116"/>
                  </a:cubicBezTo>
                  <a:cubicBezTo>
                    <a:pt x="164850" y="44208"/>
                    <a:pt x="163360" y="38722"/>
                    <a:pt x="163290" y="32657"/>
                  </a:cubicBezTo>
                  <a:cubicBezTo>
                    <a:pt x="163360" y="26591"/>
                    <a:pt x="164850" y="21105"/>
                    <a:pt x="167759" y="16197"/>
                  </a:cubicBezTo>
                  <a:cubicBezTo>
                    <a:pt x="170669" y="11288"/>
                    <a:pt x="174577" y="7380"/>
                    <a:pt x="179485" y="4470"/>
                  </a:cubicBezTo>
                  <a:cubicBezTo>
                    <a:pt x="184393" y="1560"/>
                    <a:pt x="189880" y="70"/>
                    <a:pt x="195945" y="0"/>
                  </a:cubicBezTo>
                  <a:close/>
                  <a:moveTo>
                    <a:pt x="48997" y="0"/>
                  </a:moveTo>
                  <a:cubicBezTo>
                    <a:pt x="55062" y="70"/>
                    <a:pt x="60549" y="1560"/>
                    <a:pt x="65457" y="4470"/>
                  </a:cubicBezTo>
                  <a:cubicBezTo>
                    <a:pt x="70365" y="7380"/>
                    <a:pt x="74273" y="11288"/>
                    <a:pt x="77183" y="16197"/>
                  </a:cubicBezTo>
                  <a:cubicBezTo>
                    <a:pt x="80092" y="21105"/>
                    <a:pt x="81582" y="26591"/>
                    <a:pt x="81652" y="32657"/>
                  </a:cubicBezTo>
                  <a:cubicBezTo>
                    <a:pt x="81582" y="38722"/>
                    <a:pt x="80092" y="44208"/>
                    <a:pt x="77183" y="49116"/>
                  </a:cubicBezTo>
                  <a:cubicBezTo>
                    <a:pt x="74273" y="54024"/>
                    <a:pt x="70365" y="57933"/>
                    <a:pt x="65457" y="60842"/>
                  </a:cubicBezTo>
                  <a:cubicBezTo>
                    <a:pt x="60549" y="63751"/>
                    <a:pt x="55062" y="65241"/>
                    <a:pt x="48997" y="65311"/>
                  </a:cubicBezTo>
                  <a:cubicBezTo>
                    <a:pt x="42931" y="65241"/>
                    <a:pt x="37445" y="63751"/>
                    <a:pt x="32537" y="60842"/>
                  </a:cubicBezTo>
                  <a:cubicBezTo>
                    <a:pt x="27629" y="57933"/>
                    <a:pt x="23720" y="54024"/>
                    <a:pt x="20811" y="49116"/>
                  </a:cubicBezTo>
                  <a:cubicBezTo>
                    <a:pt x="17902" y="44208"/>
                    <a:pt x="16412" y="38722"/>
                    <a:pt x="16342" y="32657"/>
                  </a:cubicBezTo>
                  <a:cubicBezTo>
                    <a:pt x="16412" y="26591"/>
                    <a:pt x="17902" y="21105"/>
                    <a:pt x="20811" y="16197"/>
                  </a:cubicBezTo>
                  <a:cubicBezTo>
                    <a:pt x="23720" y="11288"/>
                    <a:pt x="27629" y="7380"/>
                    <a:pt x="32537" y="4470"/>
                  </a:cubicBezTo>
                  <a:cubicBezTo>
                    <a:pt x="37445" y="1560"/>
                    <a:pt x="42931" y="70"/>
                    <a:pt x="4899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pic>
          <p:nvPicPr>
            <p:cNvPr id="61" name="Picture 60"/>
            <p:cNvPicPr>
              <a:picLocks noChangeAspect="1"/>
            </p:cNvPicPr>
            <p:nvPr/>
          </p:nvPicPr>
          <p:blipFill>
            <a:blip r:embed="rId3"/>
            <a:stretch>
              <a:fillRect/>
            </a:stretch>
          </p:blipFill>
          <p:spPr>
            <a:xfrm>
              <a:off x="6543244" y="3108276"/>
              <a:ext cx="1050604" cy="429599"/>
            </a:xfrm>
            <a:prstGeom prst="rect">
              <a:avLst/>
            </a:prstGeom>
          </p:spPr>
        </p:pic>
        <p:grpSp>
          <p:nvGrpSpPr>
            <p:cNvPr id="84" name="Group 83"/>
            <p:cNvGrpSpPr/>
            <p:nvPr/>
          </p:nvGrpSpPr>
          <p:grpSpPr>
            <a:xfrm>
              <a:off x="399977" y="2922160"/>
              <a:ext cx="1104024" cy="859328"/>
              <a:chOff x="399977" y="2922160"/>
              <a:chExt cx="1104024" cy="859328"/>
            </a:xfrm>
          </p:grpSpPr>
          <p:pic>
            <p:nvPicPr>
              <p:cNvPr id="82" name="Picture 81"/>
              <p:cNvPicPr>
                <a:picLocks noChangeAspect="1"/>
              </p:cNvPicPr>
              <p:nvPr/>
            </p:nvPicPr>
            <p:blipFill>
              <a:blip r:embed="rId4"/>
              <a:stretch>
                <a:fillRect/>
              </a:stretch>
            </p:blipFill>
            <p:spPr>
              <a:xfrm>
                <a:off x="399977" y="2922160"/>
                <a:ext cx="1035891" cy="859328"/>
              </a:xfrm>
              <a:prstGeom prst="rect">
                <a:avLst/>
              </a:prstGeom>
            </p:spPr>
          </p:pic>
          <p:pic>
            <p:nvPicPr>
              <p:cNvPr id="83" name="Picture 82"/>
              <p:cNvPicPr>
                <a:picLocks noChangeAspect="1"/>
              </p:cNvPicPr>
              <p:nvPr/>
            </p:nvPicPr>
            <p:blipFill>
              <a:blip r:embed="rId5">
                <a:duotone>
                  <a:schemeClr val="accent1">
                    <a:shade val="45000"/>
                    <a:satMod val="135000"/>
                  </a:schemeClr>
                  <a:prstClr val="white"/>
                </a:duotone>
              </a:blip>
              <a:stretch>
                <a:fillRect/>
              </a:stretch>
            </p:blipFill>
            <p:spPr>
              <a:xfrm>
                <a:off x="1222848" y="3074201"/>
                <a:ext cx="281153" cy="277549"/>
              </a:xfrm>
              <a:prstGeom prst="rect">
                <a:avLst/>
              </a:prstGeom>
            </p:spPr>
          </p:pic>
        </p:grpSp>
      </p:grpSp>
    </p:spTree>
    <p:extLst>
      <p:ext uri="{BB962C8B-B14F-4D97-AF65-F5344CB8AC3E}">
        <p14:creationId xmlns:p14="http://schemas.microsoft.com/office/powerpoint/2010/main" val="98205397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 white pennant that says explore on a dark wooden floor"/>
          <p:cNvPicPr>
            <a:picLocks noChangeAspect="1" noChangeArrowheads="1"/>
          </p:cNvPicPr>
          <p:nvPr/>
        </p:nvPicPr>
        <p:blipFill rotWithShape="1">
          <a:blip r:embed="rId2">
            <a:extLst>
              <a:ext uri="{28A0092B-C50C-407E-A947-70E740481C1C}">
                <a14:useLocalDpi xmlns:a14="http://schemas.microsoft.com/office/drawing/2010/main" val="0"/>
              </a:ext>
            </a:extLst>
          </a:blip>
          <a:srcRect t="23696" r="8532"/>
          <a:stretch/>
        </p:blipFill>
        <p:spPr bwMode="auto">
          <a:xfrm>
            <a:off x="-3230" y="-446"/>
            <a:ext cx="12188824" cy="6469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t="27280"/>
          <a:stretch/>
        </p:blipFill>
        <p:spPr>
          <a:xfrm>
            <a:off x="-3230" y="1870364"/>
            <a:ext cx="12188824" cy="4985850"/>
          </a:xfrm>
          <a:prstGeom prst="rect">
            <a:avLst/>
          </a:prstGeom>
        </p:spPr>
      </p:pic>
      <p:sp>
        <p:nvSpPr>
          <p:cNvPr id="5" name="Text Placeholder 16"/>
          <p:cNvSpPr txBox="1">
            <a:spLocks/>
          </p:cNvSpPr>
          <p:nvPr/>
        </p:nvSpPr>
        <p:spPr>
          <a:xfrm>
            <a:off x="508522" y="4295938"/>
            <a:ext cx="8588375" cy="1647950"/>
          </a:xfrm>
          <a:prstGeom prst="rect">
            <a:avLst/>
          </a:prstGeom>
        </p:spPr>
        <p:txBody>
          <a:bodyPr/>
          <a:lstStyle>
            <a:lvl1pPr marL="457200" marR="0" indent="-457200" algn="l" defTabSz="914400" rtl="0" eaLnBrk="1" fontAlgn="base" latinLnBrk="0" hangingPunct="1">
              <a:lnSpc>
                <a:spcPct val="100000"/>
              </a:lnSpc>
              <a:spcBef>
                <a:spcPct val="0"/>
              </a:spcBef>
              <a:spcAft>
                <a:spcPct val="0"/>
              </a:spcAft>
              <a:buClrTx/>
              <a:buSzTx/>
              <a:buFont typeface="Wingdings" charset="2"/>
              <a:buChar char="§"/>
              <a:tabLst/>
              <a:defRPr sz="2800" b="0" i="0">
                <a:solidFill>
                  <a:schemeClr val="tx1"/>
                </a:solidFill>
                <a:latin typeface="Franklin Gothic Book"/>
                <a:ea typeface="+mn-ea"/>
                <a:cs typeface="Franklin Gothic Book"/>
              </a:defRPr>
            </a:lvl1pPr>
            <a:lvl2pPr marL="801662"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2pPr>
            <a:lvl3pPr marL="1260423"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3pPr>
            <a:lvl4pPr marL="1719184" marR="0" indent="-342900" algn="l" defTabSz="914400" rtl="0" eaLnBrk="1" fontAlgn="base" latinLnBrk="0" hangingPunct="1">
              <a:lnSpc>
                <a:spcPct val="100000"/>
              </a:lnSpc>
              <a:spcBef>
                <a:spcPct val="0"/>
              </a:spcBef>
              <a:spcAft>
                <a:spcPct val="0"/>
              </a:spcAft>
              <a:buClrTx/>
              <a:buSzTx/>
              <a:buFont typeface="Wingdings" charset="2"/>
              <a:buChar char="§"/>
              <a:tabLst/>
              <a:defRPr sz="2400" b="0" i="0">
                <a:solidFill>
                  <a:schemeClr val="tx1"/>
                </a:solidFill>
                <a:latin typeface="Franklin Gothic Book"/>
                <a:cs typeface="Franklin Gothic Book"/>
              </a:defRPr>
            </a:lvl4pPr>
            <a:lvl5pPr marL="2177944" marR="0" indent="-342900" algn="l" defTabSz="914400" rtl="0" eaLnBrk="1" fontAlgn="base" latinLnBrk="0" hangingPunct="1">
              <a:lnSpc>
                <a:spcPct val="100000"/>
              </a:lnSpc>
              <a:spcBef>
                <a:spcPct val="0"/>
              </a:spcBef>
              <a:spcAft>
                <a:spcPct val="0"/>
              </a:spcAft>
              <a:buClrTx/>
              <a:buSzTx/>
              <a:buFont typeface="Wingdings" charset="2"/>
              <a:buChar char="§"/>
              <a:tabLst/>
              <a:defRPr sz="2000" b="0" i="0">
                <a:solidFill>
                  <a:schemeClr val="tx1"/>
                </a:solidFill>
                <a:latin typeface="Franklin Gothic Book"/>
                <a:cs typeface="Franklin Gothic Book"/>
              </a:defRPr>
            </a:lvl5pPr>
            <a:lvl6pPr marL="2226903" indent="0" algn="l" defTabSz="884071" rtl="0" eaLnBrk="1" fontAlgn="base" hangingPunct="1">
              <a:spcBef>
                <a:spcPct val="20000"/>
              </a:spcBef>
              <a:spcAft>
                <a:spcPct val="0"/>
              </a:spcAft>
              <a:buFont typeface="Wingdings" charset="2"/>
              <a:buNone/>
              <a:defRPr sz="1800">
                <a:solidFill>
                  <a:schemeClr val="tx1"/>
                </a:solidFill>
                <a:latin typeface="Arial" pitchFamily="34" charset="0"/>
                <a:cs typeface="+mn-cs"/>
              </a:defRPr>
            </a:lvl6pPr>
            <a:lvl7pPr marL="2907081" indent="-221416" algn="l" defTabSz="884071" rtl="0" eaLnBrk="1" fontAlgn="base" hangingPunct="1">
              <a:spcBef>
                <a:spcPct val="20000"/>
              </a:spcBef>
              <a:spcAft>
                <a:spcPct val="0"/>
              </a:spcAft>
              <a:buFont typeface="Wingdings" charset="2"/>
              <a:buChar char="§"/>
              <a:defRPr sz="1600">
                <a:solidFill>
                  <a:schemeClr val="tx1"/>
                </a:solidFill>
                <a:latin typeface="Arial" pitchFamily="34" charset="0"/>
                <a:cs typeface="+mn-cs"/>
              </a:defRPr>
            </a:lvl7pPr>
            <a:lvl8pPr marL="3365843" indent="-221416" algn="l" defTabSz="884071" rtl="0" eaLnBrk="1" fontAlgn="base" hangingPunct="1">
              <a:spcBef>
                <a:spcPct val="20000"/>
              </a:spcBef>
              <a:spcAft>
                <a:spcPct val="0"/>
              </a:spcAft>
              <a:buChar char="»"/>
              <a:defRPr sz="1900">
                <a:solidFill>
                  <a:schemeClr val="tx1"/>
                </a:solidFill>
                <a:latin typeface="Arial" pitchFamily="34" charset="0"/>
                <a:cs typeface="+mn-cs"/>
              </a:defRPr>
            </a:lvl8pPr>
            <a:lvl9pPr marL="3824601" indent="-221416" algn="l" defTabSz="884071" rtl="0" eaLnBrk="1" fontAlgn="base" hangingPunct="1">
              <a:spcBef>
                <a:spcPct val="20000"/>
              </a:spcBef>
              <a:spcAft>
                <a:spcPct val="0"/>
              </a:spcAft>
              <a:buChar char="»"/>
              <a:defRPr sz="1900">
                <a:solidFill>
                  <a:schemeClr val="tx1"/>
                </a:solidFill>
                <a:latin typeface="Arial" pitchFamily="34" charset="0"/>
                <a:cs typeface="+mn-cs"/>
              </a:defRPr>
            </a:lvl9pPr>
          </a:lstStyle>
          <a:p>
            <a:r>
              <a:rPr lang="en-US" kern="0" smtClean="0"/>
              <a:t>WHO WE ARE, </a:t>
            </a:r>
          </a:p>
          <a:p>
            <a:r>
              <a:rPr lang="en-US" kern="0" smtClean="0"/>
              <a:t>WHAT WE DO</a:t>
            </a:r>
            <a:endParaRPr lang="en-US" kern="0" dirty="0"/>
          </a:p>
        </p:txBody>
      </p:sp>
      <p:cxnSp>
        <p:nvCxnSpPr>
          <p:cNvPr id="6" name="Straight Connector 5"/>
          <p:cNvCxnSpPr/>
          <p:nvPr/>
        </p:nvCxnSpPr>
        <p:spPr bwMode="auto">
          <a:xfrm>
            <a:off x="873435" y="4606607"/>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8865" y="3774864"/>
            <a:ext cx="2130748" cy="588425"/>
          </a:xfrm>
          <a:prstGeom prst="rect">
            <a:avLst/>
          </a:prstGeom>
        </p:spPr>
      </p:pic>
      <p:sp>
        <p:nvSpPr>
          <p:cNvPr id="9" name="TextBox 8"/>
          <p:cNvSpPr txBox="1"/>
          <p:nvPr/>
        </p:nvSpPr>
        <p:spPr>
          <a:xfrm>
            <a:off x="508522" y="4789170"/>
            <a:ext cx="4532955" cy="954107"/>
          </a:xfrm>
          <a:prstGeom prst="rect">
            <a:avLst/>
          </a:prstGeom>
          <a:noFill/>
        </p:spPr>
        <p:txBody>
          <a:bodyPr wrap="square" rtlCol="0">
            <a:spAutoFit/>
          </a:bodyPr>
          <a:lstStyle/>
          <a:p>
            <a:pPr algn="ctr"/>
            <a:r>
              <a:rPr lang="en-AU" sz="4000" kern="0" dirty="0" smtClean="0">
                <a:solidFill>
                  <a:schemeClr val="bg1"/>
                </a:solidFill>
                <a:latin typeface="+mn-lt"/>
              </a:rPr>
              <a:t>Our Structure</a:t>
            </a:r>
          </a:p>
          <a:p>
            <a:pPr algn="ctr"/>
            <a:r>
              <a:rPr lang="en-AU" sz="1600" kern="0" dirty="0" smtClean="0">
                <a:solidFill>
                  <a:srgbClr val="FFC000"/>
                </a:solidFill>
                <a:latin typeface="+mn-lt"/>
              </a:rPr>
              <a:t>Sales Research Credentials 2018</a:t>
            </a:r>
            <a:endParaRPr lang="en-US" sz="1600" kern="0" dirty="0" smtClean="0">
              <a:solidFill>
                <a:srgbClr val="FFC000"/>
              </a:solidFill>
              <a:latin typeface="+mn-lt"/>
            </a:endParaRPr>
          </a:p>
        </p:txBody>
      </p:sp>
    </p:spTree>
    <p:extLst>
      <p:ext uri="{BB962C8B-B14F-4D97-AF65-F5344CB8AC3E}">
        <p14:creationId xmlns:p14="http://schemas.microsoft.com/office/powerpoint/2010/main" val="65882251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0" name="Straight Connector 149"/>
          <p:cNvCxnSpPr/>
          <p:nvPr/>
        </p:nvCxnSpPr>
        <p:spPr bwMode="auto">
          <a:xfrm>
            <a:off x="5950682" y="1075092"/>
            <a:ext cx="0" cy="147474"/>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145" name="Straight Connector 144"/>
          <p:cNvCxnSpPr/>
          <p:nvPr/>
        </p:nvCxnSpPr>
        <p:spPr bwMode="auto">
          <a:xfrm>
            <a:off x="1127443" y="1234440"/>
            <a:ext cx="0" cy="147474"/>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147" name="Straight Connector 146"/>
          <p:cNvCxnSpPr/>
          <p:nvPr/>
        </p:nvCxnSpPr>
        <p:spPr bwMode="auto">
          <a:xfrm>
            <a:off x="4103543" y="1243407"/>
            <a:ext cx="0" cy="147474"/>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148" name="Straight Connector 147"/>
          <p:cNvCxnSpPr/>
          <p:nvPr/>
        </p:nvCxnSpPr>
        <p:spPr bwMode="auto">
          <a:xfrm>
            <a:off x="7134332" y="1239366"/>
            <a:ext cx="0" cy="147474"/>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149" name="Straight Connector 148"/>
          <p:cNvCxnSpPr/>
          <p:nvPr/>
        </p:nvCxnSpPr>
        <p:spPr bwMode="auto">
          <a:xfrm>
            <a:off x="10127683" y="1263804"/>
            <a:ext cx="0" cy="147474"/>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sp>
        <p:nvSpPr>
          <p:cNvPr id="104" name="Rounded Rectangle 103"/>
          <p:cNvSpPr/>
          <p:nvPr/>
        </p:nvSpPr>
        <p:spPr bwMode="auto">
          <a:xfrm>
            <a:off x="3520257" y="3813817"/>
            <a:ext cx="2551624"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105" name="TextBox 104"/>
          <p:cNvSpPr txBox="1"/>
          <p:nvPr/>
        </p:nvSpPr>
        <p:spPr>
          <a:xfrm>
            <a:off x="3703854" y="4001348"/>
            <a:ext cx="2124469" cy="2308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Intern</a:t>
            </a:r>
            <a:endParaRPr lang="en-US" b="1" kern="0" dirty="0" smtClean="0">
              <a:solidFill>
                <a:schemeClr val="tx1">
                  <a:lumMod val="85000"/>
                  <a:lumOff val="15000"/>
                </a:schemeClr>
              </a:solidFill>
              <a:latin typeface="Century Gothic" panose="020B0502020202020204" pitchFamily="34" charset="0"/>
            </a:endParaRPr>
          </a:p>
        </p:txBody>
      </p:sp>
      <p:cxnSp>
        <p:nvCxnSpPr>
          <p:cNvPr id="78" name="Straight Connector 77"/>
          <p:cNvCxnSpPr/>
          <p:nvPr/>
        </p:nvCxnSpPr>
        <p:spPr bwMode="auto">
          <a:xfrm>
            <a:off x="400050" y="2495256"/>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83" name="Straight Connector 82"/>
          <p:cNvCxnSpPr/>
          <p:nvPr/>
        </p:nvCxnSpPr>
        <p:spPr bwMode="auto">
          <a:xfrm>
            <a:off x="388618" y="3516058"/>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84" name="Straight Connector 83"/>
          <p:cNvCxnSpPr/>
          <p:nvPr/>
        </p:nvCxnSpPr>
        <p:spPr bwMode="auto">
          <a:xfrm>
            <a:off x="388618" y="3007790"/>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85" name="Straight Connector 84"/>
          <p:cNvCxnSpPr/>
          <p:nvPr/>
        </p:nvCxnSpPr>
        <p:spPr bwMode="auto">
          <a:xfrm>
            <a:off x="400050" y="4489817"/>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86" name="Straight Connector 85"/>
          <p:cNvCxnSpPr/>
          <p:nvPr/>
        </p:nvCxnSpPr>
        <p:spPr bwMode="auto">
          <a:xfrm>
            <a:off x="400050" y="3981549"/>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87" name="Straight Connector 86"/>
          <p:cNvCxnSpPr/>
          <p:nvPr/>
        </p:nvCxnSpPr>
        <p:spPr bwMode="auto">
          <a:xfrm>
            <a:off x="408634" y="5488069"/>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88" name="Straight Connector 87"/>
          <p:cNvCxnSpPr/>
          <p:nvPr/>
        </p:nvCxnSpPr>
        <p:spPr bwMode="auto">
          <a:xfrm>
            <a:off x="408634" y="4979801"/>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sp>
        <p:nvSpPr>
          <p:cNvPr id="3" name="Title 1"/>
          <p:cNvSpPr txBox="1">
            <a:spLocks/>
          </p:cNvSpPr>
          <p:nvPr/>
        </p:nvSpPr>
        <p:spPr>
          <a:xfrm>
            <a:off x="7706271" y="112974"/>
            <a:ext cx="4305472" cy="672682"/>
          </a:xfrm>
          <a:prstGeom prst="rect">
            <a:avLst/>
          </a:prstGeom>
        </p:spPr>
        <p:txBody>
          <a:bodyPr vert="horz" lIns="36124" tIns="45877" rIns="36124" bIns="45877" rtlCol="0" anchor="b">
            <a:normAutofit fontScale="90000"/>
          </a:bodyPr>
          <a:lstStyle>
            <a:lvl1pPr algn="l" defTabSz="884071" rtl="0" eaLnBrk="1" fontAlgn="base" hangingPunct="1">
              <a:lnSpc>
                <a:spcPct val="80000"/>
              </a:lnSpc>
              <a:spcBef>
                <a:spcPct val="0"/>
              </a:spcBef>
              <a:spcAft>
                <a:spcPct val="0"/>
              </a:spcAft>
              <a:defRPr sz="3400" b="0" cap="all">
                <a:solidFill>
                  <a:srgbClr val="000000"/>
                </a:solidFill>
                <a:latin typeface="Franklin Gothic Medium"/>
                <a:ea typeface="+mj-ea"/>
                <a:cs typeface="Franklin Gothic Medium"/>
              </a:defRPr>
            </a:lvl1pPr>
            <a:lvl2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2pPr>
            <a:lvl3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3pPr>
            <a:lvl4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4pPr>
            <a:lvl5pPr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5pPr>
            <a:lvl6pPr marL="458762"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6pPr>
            <a:lvl7pPr marL="917523"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7pPr>
            <a:lvl8pPr marL="1376284"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8pPr>
            <a:lvl9pPr marL="1835044" algn="l" defTabSz="884071" rtl="0" eaLnBrk="1" fontAlgn="base" hangingPunct="1">
              <a:spcBef>
                <a:spcPct val="0"/>
              </a:spcBef>
              <a:spcAft>
                <a:spcPct val="0"/>
              </a:spcAft>
              <a:defRPr sz="3200" b="1">
                <a:solidFill>
                  <a:srgbClr val="B2B2B2"/>
                </a:solidFill>
                <a:latin typeface="Lucida Sans" pitchFamily="34" charset="0"/>
                <a:cs typeface="Arial" pitchFamily="34" charset="0"/>
              </a:defRPr>
            </a:lvl9pPr>
          </a:lstStyle>
          <a:p>
            <a:r>
              <a:rPr lang="en-AU" kern="0" dirty="0" smtClean="0"/>
              <a:t>Team structure 2018</a:t>
            </a:r>
            <a:endParaRPr lang="en-AU" kern="0" dirty="0"/>
          </a:p>
        </p:txBody>
      </p:sp>
      <p:sp>
        <p:nvSpPr>
          <p:cNvPr id="9" name="Rounded Rectangle 8"/>
          <p:cNvSpPr/>
          <p:nvPr/>
        </p:nvSpPr>
        <p:spPr bwMode="auto">
          <a:xfrm>
            <a:off x="4732020" y="184080"/>
            <a:ext cx="2551624" cy="891012"/>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10" name="Rounded Rectangle 9"/>
          <p:cNvSpPr/>
          <p:nvPr/>
        </p:nvSpPr>
        <p:spPr bwMode="auto">
          <a:xfrm>
            <a:off x="226695" y="1360700"/>
            <a:ext cx="2551624" cy="831023"/>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11" name="Rounded Rectangle 10"/>
          <p:cNvSpPr/>
          <p:nvPr/>
        </p:nvSpPr>
        <p:spPr bwMode="auto">
          <a:xfrm>
            <a:off x="3218892" y="1360699"/>
            <a:ext cx="2551624" cy="831023"/>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12" name="Rounded Rectangle 11"/>
          <p:cNvSpPr/>
          <p:nvPr/>
        </p:nvSpPr>
        <p:spPr bwMode="auto">
          <a:xfrm>
            <a:off x="6211089" y="1360700"/>
            <a:ext cx="2551624" cy="831023"/>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13" name="Rounded Rectangle 12"/>
          <p:cNvSpPr/>
          <p:nvPr/>
        </p:nvSpPr>
        <p:spPr bwMode="auto">
          <a:xfrm>
            <a:off x="9203286" y="1355326"/>
            <a:ext cx="2551624" cy="831023"/>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150" y="1380896"/>
            <a:ext cx="763270" cy="761031"/>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6653" y="1380039"/>
            <a:ext cx="762827" cy="76059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2239" y="1389485"/>
            <a:ext cx="762827" cy="76059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5173" y="249291"/>
            <a:ext cx="762827" cy="76059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8865" y="1380896"/>
            <a:ext cx="762827" cy="762827"/>
          </a:xfrm>
          <a:prstGeom prst="ellipse">
            <a:avLst/>
          </a:prstGeom>
        </p:spPr>
      </p:pic>
      <p:cxnSp>
        <p:nvCxnSpPr>
          <p:cNvPr id="20" name="Straight Connector 19"/>
          <p:cNvCxnSpPr/>
          <p:nvPr/>
        </p:nvCxnSpPr>
        <p:spPr bwMode="auto">
          <a:xfrm>
            <a:off x="5633720" y="392165"/>
            <a:ext cx="0" cy="442225"/>
          </a:xfrm>
          <a:prstGeom prst="line">
            <a:avLst/>
          </a:prstGeom>
          <a:solidFill>
            <a:schemeClr val="accent1"/>
          </a:solidFill>
          <a:ln w="12700" cap="flat" cmpd="sng" algn="ctr">
            <a:solidFill>
              <a:schemeClr val="bg1">
                <a:lumMod val="65000"/>
              </a:schemeClr>
            </a:solidFill>
            <a:prstDash val="sysDash"/>
            <a:round/>
            <a:headEnd type="none" w="med" len="med"/>
            <a:tailEnd type="none" w="med" len="med"/>
          </a:ln>
          <a:effectLst/>
        </p:spPr>
      </p:cxnSp>
      <p:cxnSp>
        <p:nvCxnSpPr>
          <p:cNvPr id="23" name="Straight Connector 22"/>
          <p:cNvCxnSpPr/>
          <p:nvPr/>
        </p:nvCxnSpPr>
        <p:spPr bwMode="auto">
          <a:xfrm flipH="1">
            <a:off x="5643247" y="578987"/>
            <a:ext cx="1116110" cy="0"/>
          </a:xfrm>
          <a:prstGeom prst="line">
            <a:avLst/>
          </a:prstGeom>
          <a:solidFill>
            <a:schemeClr val="accent1"/>
          </a:solidFill>
          <a:ln w="12700" cap="flat" cmpd="sng" algn="ctr">
            <a:solidFill>
              <a:schemeClr val="bg1">
                <a:lumMod val="65000"/>
              </a:schemeClr>
            </a:solidFill>
            <a:prstDash val="sysDash"/>
            <a:round/>
            <a:headEnd type="none" w="med" len="med"/>
            <a:tailEnd type="none" w="med" len="med"/>
          </a:ln>
          <a:effectLst/>
        </p:spPr>
      </p:cxnSp>
      <p:sp>
        <p:nvSpPr>
          <p:cNvPr id="25" name="Oval 24"/>
          <p:cNvSpPr/>
          <p:nvPr/>
        </p:nvSpPr>
        <p:spPr bwMode="auto">
          <a:xfrm>
            <a:off x="6748988" y="556127"/>
            <a:ext cx="57150" cy="57150"/>
          </a:xfrm>
          <a:prstGeom prst="ellips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26" name="TextBox 25"/>
          <p:cNvSpPr txBox="1"/>
          <p:nvPr/>
        </p:nvSpPr>
        <p:spPr>
          <a:xfrm>
            <a:off x="5622291" y="305500"/>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John Musgrove</a:t>
            </a:r>
            <a:endParaRPr lang="en-US" sz="1100" b="1" kern="0" dirty="0" smtClean="0">
              <a:solidFill>
                <a:schemeClr val="accent6"/>
              </a:solidFill>
              <a:latin typeface="Century Gothic" panose="020B0502020202020204" pitchFamily="34" charset="0"/>
            </a:endParaRPr>
          </a:p>
        </p:txBody>
      </p:sp>
      <p:sp>
        <p:nvSpPr>
          <p:cNvPr id="27" name="TextBox 26"/>
          <p:cNvSpPr txBox="1"/>
          <p:nvPr/>
        </p:nvSpPr>
        <p:spPr>
          <a:xfrm>
            <a:off x="5633722" y="596399"/>
            <a:ext cx="1338580" cy="3693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National Research Manager</a:t>
            </a:r>
            <a:endParaRPr lang="en-US" b="1" kern="0" dirty="0" smtClean="0">
              <a:solidFill>
                <a:schemeClr val="tx1">
                  <a:lumMod val="85000"/>
                  <a:lumOff val="15000"/>
                </a:schemeClr>
              </a:solidFill>
              <a:latin typeface="Century Gothic" panose="020B0502020202020204" pitchFamily="34" charset="0"/>
            </a:endParaRPr>
          </a:p>
        </p:txBody>
      </p:sp>
      <p:cxnSp>
        <p:nvCxnSpPr>
          <p:cNvPr id="28" name="Straight Connector 27"/>
          <p:cNvCxnSpPr/>
          <p:nvPr/>
        </p:nvCxnSpPr>
        <p:spPr bwMode="auto">
          <a:xfrm>
            <a:off x="1127441" y="1534000"/>
            <a:ext cx="0" cy="442225"/>
          </a:xfrm>
          <a:prstGeom prst="line">
            <a:avLst/>
          </a:prstGeom>
          <a:solidFill>
            <a:schemeClr val="accent1"/>
          </a:solidFill>
          <a:ln w="12700" cap="flat" cmpd="sng" algn="ctr">
            <a:solidFill>
              <a:schemeClr val="bg1">
                <a:lumMod val="65000"/>
              </a:schemeClr>
            </a:solidFill>
            <a:prstDash val="sysDash"/>
            <a:round/>
            <a:headEnd type="none" w="med" len="med"/>
            <a:tailEnd type="none" w="med" len="med"/>
          </a:ln>
          <a:effectLst/>
        </p:spPr>
      </p:cxnSp>
      <p:cxnSp>
        <p:nvCxnSpPr>
          <p:cNvPr id="29" name="Straight Connector 28"/>
          <p:cNvCxnSpPr/>
          <p:nvPr/>
        </p:nvCxnSpPr>
        <p:spPr bwMode="auto">
          <a:xfrm flipH="1">
            <a:off x="1136968" y="1720822"/>
            <a:ext cx="1116110" cy="0"/>
          </a:xfrm>
          <a:prstGeom prst="line">
            <a:avLst/>
          </a:prstGeom>
          <a:solidFill>
            <a:schemeClr val="accent1"/>
          </a:solidFill>
          <a:ln w="12700" cap="flat" cmpd="sng" algn="ctr">
            <a:solidFill>
              <a:schemeClr val="bg1">
                <a:lumMod val="65000"/>
              </a:schemeClr>
            </a:solidFill>
            <a:prstDash val="sysDash"/>
            <a:round/>
            <a:headEnd type="none" w="med" len="med"/>
            <a:tailEnd type="none" w="med" len="med"/>
          </a:ln>
          <a:effectLst/>
        </p:spPr>
      </p:cxnSp>
      <p:sp>
        <p:nvSpPr>
          <p:cNvPr id="30" name="Oval 29"/>
          <p:cNvSpPr/>
          <p:nvPr/>
        </p:nvSpPr>
        <p:spPr bwMode="auto">
          <a:xfrm>
            <a:off x="2242709" y="1697962"/>
            <a:ext cx="57150" cy="57150"/>
          </a:xfrm>
          <a:prstGeom prst="ellips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31" name="TextBox 30"/>
          <p:cNvSpPr txBox="1"/>
          <p:nvPr/>
        </p:nvSpPr>
        <p:spPr>
          <a:xfrm>
            <a:off x="1116012" y="1447335"/>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Jasmine Beech</a:t>
            </a:r>
            <a:endParaRPr lang="en-US" sz="1100" b="1" kern="0" dirty="0" smtClean="0">
              <a:solidFill>
                <a:schemeClr val="accent6"/>
              </a:solidFill>
              <a:latin typeface="Century Gothic" panose="020B0502020202020204" pitchFamily="34" charset="0"/>
            </a:endParaRPr>
          </a:p>
        </p:txBody>
      </p:sp>
      <p:sp>
        <p:nvSpPr>
          <p:cNvPr id="32" name="TextBox 31"/>
          <p:cNvSpPr txBox="1"/>
          <p:nvPr/>
        </p:nvSpPr>
        <p:spPr>
          <a:xfrm>
            <a:off x="1127443" y="1738234"/>
            <a:ext cx="1338580" cy="3693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National Sales Research Manager</a:t>
            </a:r>
            <a:endParaRPr lang="en-US" b="1" kern="0" dirty="0" smtClean="0">
              <a:solidFill>
                <a:schemeClr val="tx1">
                  <a:lumMod val="85000"/>
                  <a:lumOff val="15000"/>
                </a:schemeClr>
              </a:solidFill>
              <a:latin typeface="Century Gothic" panose="020B0502020202020204" pitchFamily="34" charset="0"/>
            </a:endParaRPr>
          </a:p>
        </p:txBody>
      </p:sp>
      <p:cxnSp>
        <p:nvCxnSpPr>
          <p:cNvPr id="33" name="Straight Connector 32"/>
          <p:cNvCxnSpPr/>
          <p:nvPr/>
        </p:nvCxnSpPr>
        <p:spPr bwMode="auto">
          <a:xfrm>
            <a:off x="4103860" y="1534000"/>
            <a:ext cx="0" cy="442225"/>
          </a:xfrm>
          <a:prstGeom prst="line">
            <a:avLst/>
          </a:prstGeom>
          <a:solidFill>
            <a:schemeClr val="accent1"/>
          </a:solidFill>
          <a:ln w="12700" cap="flat" cmpd="sng" algn="ctr">
            <a:solidFill>
              <a:schemeClr val="bg1">
                <a:lumMod val="65000"/>
              </a:schemeClr>
            </a:solidFill>
            <a:prstDash val="sysDash"/>
            <a:round/>
            <a:headEnd type="none" w="med" len="med"/>
            <a:tailEnd type="none" w="med" len="med"/>
          </a:ln>
          <a:effectLst/>
        </p:spPr>
      </p:cxnSp>
      <p:cxnSp>
        <p:nvCxnSpPr>
          <p:cNvPr id="34" name="Straight Connector 33"/>
          <p:cNvCxnSpPr/>
          <p:nvPr/>
        </p:nvCxnSpPr>
        <p:spPr bwMode="auto">
          <a:xfrm flipH="1">
            <a:off x="4113387" y="1720822"/>
            <a:ext cx="1116110" cy="0"/>
          </a:xfrm>
          <a:prstGeom prst="line">
            <a:avLst/>
          </a:prstGeom>
          <a:solidFill>
            <a:schemeClr val="accent1"/>
          </a:solidFill>
          <a:ln w="12700" cap="flat" cmpd="sng" algn="ctr">
            <a:solidFill>
              <a:schemeClr val="bg1">
                <a:lumMod val="65000"/>
              </a:schemeClr>
            </a:solidFill>
            <a:prstDash val="sysDash"/>
            <a:round/>
            <a:headEnd type="none" w="med" len="med"/>
            <a:tailEnd type="none" w="med" len="med"/>
          </a:ln>
          <a:effectLst/>
        </p:spPr>
      </p:cxnSp>
      <p:sp>
        <p:nvSpPr>
          <p:cNvPr id="35" name="Oval 34"/>
          <p:cNvSpPr/>
          <p:nvPr/>
        </p:nvSpPr>
        <p:spPr bwMode="auto">
          <a:xfrm>
            <a:off x="5219128" y="1697962"/>
            <a:ext cx="57150" cy="57150"/>
          </a:xfrm>
          <a:prstGeom prst="ellips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36" name="TextBox 35"/>
          <p:cNvSpPr txBox="1"/>
          <p:nvPr/>
        </p:nvSpPr>
        <p:spPr>
          <a:xfrm>
            <a:off x="4092430" y="1447335"/>
            <a:ext cx="1510749"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Jenny MacLachlan</a:t>
            </a:r>
            <a:endParaRPr lang="en-US" sz="1100" b="1" kern="0" dirty="0" smtClean="0">
              <a:solidFill>
                <a:schemeClr val="accent6"/>
              </a:solidFill>
              <a:latin typeface="Century Gothic" panose="020B0502020202020204" pitchFamily="34" charset="0"/>
            </a:endParaRPr>
          </a:p>
        </p:txBody>
      </p:sp>
      <p:sp>
        <p:nvSpPr>
          <p:cNvPr id="37" name="TextBox 36"/>
          <p:cNvSpPr txBox="1"/>
          <p:nvPr/>
        </p:nvSpPr>
        <p:spPr>
          <a:xfrm>
            <a:off x="4103861" y="1738234"/>
            <a:ext cx="1628767" cy="3693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Regional and Operations Research Manager</a:t>
            </a:r>
            <a:endParaRPr lang="en-US" b="1" kern="0" dirty="0" smtClean="0">
              <a:solidFill>
                <a:schemeClr val="tx1">
                  <a:lumMod val="85000"/>
                  <a:lumOff val="15000"/>
                </a:schemeClr>
              </a:solidFill>
              <a:latin typeface="Century Gothic" panose="020B0502020202020204" pitchFamily="34" charset="0"/>
            </a:endParaRPr>
          </a:p>
        </p:txBody>
      </p:sp>
      <p:cxnSp>
        <p:nvCxnSpPr>
          <p:cNvPr id="38" name="Straight Connector 37"/>
          <p:cNvCxnSpPr/>
          <p:nvPr/>
        </p:nvCxnSpPr>
        <p:spPr bwMode="auto">
          <a:xfrm>
            <a:off x="7124805" y="1534000"/>
            <a:ext cx="0" cy="442225"/>
          </a:xfrm>
          <a:prstGeom prst="line">
            <a:avLst/>
          </a:prstGeom>
          <a:solidFill>
            <a:schemeClr val="accent1"/>
          </a:solidFill>
          <a:ln w="12700" cap="flat" cmpd="sng" algn="ctr">
            <a:solidFill>
              <a:schemeClr val="bg1">
                <a:lumMod val="65000"/>
              </a:schemeClr>
            </a:solidFill>
            <a:prstDash val="sysDash"/>
            <a:round/>
            <a:headEnd type="none" w="med" len="med"/>
            <a:tailEnd type="none" w="med" len="med"/>
          </a:ln>
          <a:effectLst/>
        </p:spPr>
      </p:cxnSp>
      <p:cxnSp>
        <p:nvCxnSpPr>
          <p:cNvPr id="39" name="Straight Connector 38"/>
          <p:cNvCxnSpPr/>
          <p:nvPr/>
        </p:nvCxnSpPr>
        <p:spPr bwMode="auto">
          <a:xfrm flipH="1">
            <a:off x="7134332" y="1720822"/>
            <a:ext cx="1116110" cy="0"/>
          </a:xfrm>
          <a:prstGeom prst="line">
            <a:avLst/>
          </a:prstGeom>
          <a:solidFill>
            <a:schemeClr val="accent1"/>
          </a:solidFill>
          <a:ln w="12700" cap="flat" cmpd="sng" algn="ctr">
            <a:solidFill>
              <a:schemeClr val="bg1">
                <a:lumMod val="65000"/>
              </a:schemeClr>
            </a:solidFill>
            <a:prstDash val="sysDash"/>
            <a:round/>
            <a:headEnd type="none" w="med" len="med"/>
            <a:tailEnd type="none" w="med" len="med"/>
          </a:ln>
          <a:effectLst/>
        </p:spPr>
      </p:cxnSp>
      <p:sp>
        <p:nvSpPr>
          <p:cNvPr id="40" name="Oval 39"/>
          <p:cNvSpPr/>
          <p:nvPr/>
        </p:nvSpPr>
        <p:spPr bwMode="auto">
          <a:xfrm>
            <a:off x="8240073" y="1697962"/>
            <a:ext cx="57150" cy="57150"/>
          </a:xfrm>
          <a:prstGeom prst="ellips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41" name="TextBox 40"/>
          <p:cNvSpPr txBox="1"/>
          <p:nvPr/>
        </p:nvSpPr>
        <p:spPr>
          <a:xfrm>
            <a:off x="7113376" y="1447335"/>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Sean Chan</a:t>
            </a:r>
            <a:endParaRPr lang="en-US" sz="1100" b="1" kern="0" dirty="0" smtClean="0">
              <a:solidFill>
                <a:schemeClr val="accent6"/>
              </a:solidFill>
              <a:latin typeface="Century Gothic" panose="020B0502020202020204" pitchFamily="34" charset="0"/>
            </a:endParaRPr>
          </a:p>
        </p:txBody>
      </p:sp>
      <p:sp>
        <p:nvSpPr>
          <p:cNvPr id="42" name="TextBox 41"/>
          <p:cNvSpPr txBox="1"/>
          <p:nvPr/>
        </p:nvSpPr>
        <p:spPr>
          <a:xfrm>
            <a:off x="7124807" y="1738234"/>
            <a:ext cx="1338580" cy="3693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Content Research Analyst</a:t>
            </a:r>
            <a:endParaRPr lang="en-US" b="1" kern="0" dirty="0" smtClean="0">
              <a:solidFill>
                <a:schemeClr val="tx1">
                  <a:lumMod val="85000"/>
                  <a:lumOff val="15000"/>
                </a:schemeClr>
              </a:solidFill>
              <a:latin typeface="Century Gothic" panose="020B0502020202020204" pitchFamily="34" charset="0"/>
            </a:endParaRPr>
          </a:p>
        </p:txBody>
      </p:sp>
      <p:cxnSp>
        <p:nvCxnSpPr>
          <p:cNvPr id="43" name="Straight Connector 42"/>
          <p:cNvCxnSpPr/>
          <p:nvPr/>
        </p:nvCxnSpPr>
        <p:spPr bwMode="auto">
          <a:xfrm>
            <a:off x="10107043" y="1576822"/>
            <a:ext cx="0" cy="442225"/>
          </a:xfrm>
          <a:prstGeom prst="line">
            <a:avLst/>
          </a:prstGeom>
          <a:solidFill>
            <a:schemeClr val="accent1"/>
          </a:solidFill>
          <a:ln w="12700" cap="flat" cmpd="sng" algn="ctr">
            <a:solidFill>
              <a:schemeClr val="bg1">
                <a:lumMod val="65000"/>
              </a:schemeClr>
            </a:solidFill>
            <a:prstDash val="sysDash"/>
            <a:round/>
            <a:headEnd type="none" w="med" len="med"/>
            <a:tailEnd type="none" w="med" len="med"/>
          </a:ln>
          <a:effectLst/>
        </p:spPr>
      </p:cxnSp>
      <p:cxnSp>
        <p:nvCxnSpPr>
          <p:cNvPr id="44" name="Straight Connector 43"/>
          <p:cNvCxnSpPr/>
          <p:nvPr/>
        </p:nvCxnSpPr>
        <p:spPr bwMode="auto">
          <a:xfrm flipH="1">
            <a:off x="10116570" y="1763644"/>
            <a:ext cx="1116110" cy="0"/>
          </a:xfrm>
          <a:prstGeom prst="line">
            <a:avLst/>
          </a:prstGeom>
          <a:solidFill>
            <a:schemeClr val="accent1"/>
          </a:solidFill>
          <a:ln w="12700" cap="flat" cmpd="sng" algn="ctr">
            <a:solidFill>
              <a:schemeClr val="bg1">
                <a:lumMod val="65000"/>
              </a:schemeClr>
            </a:solidFill>
            <a:prstDash val="sysDash"/>
            <a:round/>
            <a:headEnd type="none" w="med" len="med"/>
            <a:tailEnd type="none" w="med" len="med"/>
          </a:ln>
          <a:effectLst/>
        </p:spPr>
      </p:cxnSp>
      <p:sp>
        <p:nvSpPr>
          <p:cNvPr id="45" name="Oval 44"/>
          <p:cNvSpPr/>
          <p:nvPr/>
        </p:nvSpPr>
        <p:spPr bwMode="auto">
          <a:xfrm>
            <a:off x="11222311" y="1740784"/>
            <a:ext cx="57150" cy="57150"/>
          </a:xfrm>
          <a:prstGeom prst="ellips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46" name="TextBox 45"/>
          <p:cNvSpPr txBox="1"/>
          <p:nvPr/>
        </p:nvSpPr>
        <p:spPr>
          <a:xfrm>
            <a:off x="10095614" y="1490157"/>
            <a:ext cx="1460116"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Colleen Rolleston</a:t>
            </a:r>
            <a:endParaRPr lang="en-US" sz="1100" b="1" kern="0" dirty="0" smtClean="0">
              <a:solidFill>
                <a:schemeClr val="accent6"/>
              </a:solidFill>
              <a:latin typeface="Century Gothic" panose="020B0502020202020204" pitchFamily="34" charset="0"/>
            </a:endParaRPr>
          </a:p>
        </p:txBody>
      </p:sp>
      <p:sp>
        <p:nvSpPr>
          <p:cNvPr id="47" name="TextBox 46"/>
          <p:cNvSpPr txBox="1"/>
          <p:nvPr/>
        </p:nvSpPr>
        <p:spPr>
          <a:xfrm>
            <a:off x="10107045" y="1781056"/>
            <a:ext cx="1338580" cy="2308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CATI Room Manager</a:t>
            </a:r>
            <a:endParaRPr lang="en-US" b="1" kern="0" dirty="0" smtClean="0">
              <a:solidFill>
                <a:schemeClr val="tx1">
                  <a:lumMod val="85000"/>
                  <a:lumOff val="15000"/>
                </a:schemeClr>
              </a:solidFill>
              <a:latin typeface="Century Gothic" panose="020B0502020202020204" pitchFamily="34" charset="0"/>
            </a:endParaRPr>
          </a:p>
        </p:txBody>
      </p:sp>
      <p:cxnSp>
        <p:nvCxnSpPr>
          <p:cNvPr id="49" name="Straight Connector 48"/>
          <p:cNvCxnSpPr/>
          <p:nvPr/>
        </p:nvCxnSpPr>
        <p:spPr bwMode="auto">
          <a:xfrm>
            <a:off x="1116012" y="1234440"/>
            <a:ext cx="9000558"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sp>
        <p:nvSpPr>
          <p:cNvPr id="52" name="Rounded Rectangle 51"/>
          <p:cNvSpPr/>
          <p:nvPr/>
        </p:nvSpPr>
        <p:spPr bwMode="auto">
          <a:xfrm>
            <a:off x="520921" y="2285397"/>
            <a:ext cx="2551624"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53" name="Rounded Rectangle 52"/>
          <p:cNvSpPr/>
          <p:nvPr/>
        </p:nvSpPr>
        <p:spPr bwMode="auto">
          <a:xfrm>
            <a:off x="520921" y="2784523"/>
            <a:ext cx="2551624"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54" name="Rounded Rectangle 53"/>
          <p:cNvSpPr/>
          <p:nvPr/>
        </p:nvSpPr>
        <p:spPr bwMode="auto">
          <a:xfrm>
            <a:off x="532352" y="3283649"/>
            <a:ext cx="2551624"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55" name="Rounded Rectangle 54"/>
          <p:cNvSpPr/>
          <p:nvPr/>
        </p:nvSpPr>
        <p:spPr bwMode="auto">
          <a:xfrm>
            <a:off x="533180" y="3771690"/>
            <a:ext cx="2551624"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56" name="Rounded Rectangle 55"/>
          <p:cNvSpPr/>
          <p:nvPr/>
        </p:nvSpPr>
        <p:spPr bwMode="auto">
          <a:xfrm>
            <a:off x="544611" y="4270816"/>
            <a:ext cx="2551624"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57" name="Rounded Rectangle 56"/>
          <p:cNvSpPr/>
          <p:nvPr/>
        </p:nvSpPr>
        <p:spPr bwMode="auto">
          <a:xfrm>
            <a:off x="544611" y="4769942"/>
            <a:ext cx="2551624"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58" name="Rounded Rectangle 57"/>
          <p:cNvSpPr/>
          <p:nvPr/>
        </p:nvSpPr>
        <p:spPr bwMode="auto">
          <a:xfrm>
            <a:off x="556042" y="5269068"/>
            <a:ext cx="2551624"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61" name="TextBox 60"/>
          <p:cNvSpPr txBox="1"/>
          <p:nvPr/>
        </p:nvSpPr>
        <p:spPr>
          <a:xfrm>
            <a:off x="686829" y="2283736"/>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Kate Hough</a:t>
            </a:r>
            <a:endParaRPr lang="en-US" sz="1100" b="1" kern="0" dirty="0" smtClean="0">
              <a:solidFill>
                <a:schemeClr val="accent6"/>
              </a:solidFill>
              <a:latin typeface="Century Gothic" panose="020B0502020202020204" pitchFamily="34" charset="0"/>
            </a:endParaRPr>
          </a:p>
        </p:txBody>
      </p:sp>
      <p:sp>
        <p:nvSpPr>
          <p:cNvPr id="62" name="TextBox 61"/>
          <p:cNvSpPr txBox="1"/>
          <p:nvPr/>
        </p:nvSpPr>
        <p:spPr>
          <a:xfrm>
            <a:off x="686829" y="2460007"/>
            <a:ext cx="2124469" cy="2308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Senior Research Analyst </a:t>
            </a:r>
            <a:endParaRPr lang="en-US" b="1" kern="0" dirty="0" smtClean="0">
              <a:solidFill>
                <a:schemeClr val="tx1">
                  <a:lumMod val="85000"/>
                  <a:lumOff val="15000"/>
                </a:schemeClr>
              </a:solidFill>
              <a:latin typeface="Century Gothic" panose="020B0502020202020204" pitchFamily="34" charset="0"/>
            </a:endParaRPr>
          </a:p>
        </p:txBody>
      </p:sp>
      <p:sp>
        <p:nvSpPr>
          <p:cNvPr id="63" name="TextBox 62"/>
          <p:cNvSpPr txBox="1"/>
          <p:nvPr/>
        </p:nvSpPr>
        <p:spPr>
          <a:xfrm>
            <a:off x="692785" y="2779302"/>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Rebecca Petrie</a:t>
            </a:r>
            <a:endParaRPr lang="en-US" sz="1100" b="1" kern="0" dirty="0" smtClean="0">
              <a:solidFill>
                <a:schemeClr val="accent6"/>
              </a:solidFill>
              <a:latin typeface="Century Gothic" panose="020B0502020202020204" pitchFamily="34" charset="0"/>
            </a:endParaRPr>
          </a:p>
        </p:txBody>
      </p:sp>
      <p:sp>
        <p:nvSpPr>
          <p:cNvPr id="64" name="TextBox 63"/>
          <p:cNvSpPr txBox="1"/>
          <p:nvPr/>
        </p:nvSpPr>
        <p:spPr>
          <a:xfrm>
            <a:off x="692785" y="2955573"/>
            <a:ext cx="2463480" cy="2308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Senior Research Analyst (Casual)</a:t>
            </a:r>
            <a:endParaRPr lang="en-US" b="1" kern="0" dirty="0" smtClean="0">
              <a:solidFill>
                <a:schemeClr val="tx1">
                  <a:lumMod val="85000"/>
                  <a:lumOff val="15000"/>
                </a:schemeClr>
              </a:solidFill>
              <a:latin typeface="Century Gothic" panose="020B0502020202020204" pitchFamily="34" charset="0"/>
            </a:endParaRPr>
          </a:p>
        </p:txBody>
      </p:sp>
      <p:sp>
        <p:nvSpPr>
          <p:cNvPr id="65" name="TextBox 64"/>
          <p:cNvSpPr txBox="1"/>
          <p:nvPr/>
        </p:nvSpPr>
        <p:spPr>
          <a:xfrm>
            <a:off x="715949" y="3294909"/>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Ines Obermair</a:t>
            </a:r>
            <a:endParaRPr lang="en-US" sz="1100" b="1" kern="0" dirty="0" smtClean="0">
              <a:solidFill>
                <a:schemeClr val="accent6"/>
              </a:solidFill>
              <a:latin typeface="Century Gothic" panose="020B0502020202020204" pitchFamily="34" charset="0"/>
            </a:endParaRPr>
          </a:p>
        </p:txBody>
      </p:sp>
      <p:sp>
        <p:nvSpPr>
          <p:cNvPr id="66" name="TextBox 65"/>
          <p:cNvSpPr txBox="1"/>
          <p:nvPr/>
        </p:nvSpPr>
        <p:spPr>
          <a:xfrm>
            <a:off x="715949" y="3471180"/>
            <a:ext cx="2124469" cy="2308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Research Analyst </a:t>
            </a:r>
            <a:endParaRPr lang="en-US" b="1" kern="0" dirty="0" smtClean="0">
              <a:solidFill>
                <a:schemeClr val="tx1">
                  <a:lumMod val="85000"/>
                  <a:lumOff val="15000"/>
                </a:schemeClr>
              </a:solidFill>
              <a:latin typeface="Century Gothic" panose="020B0502020202020204" pitchFamily="34" charset="0"/>
            </a:endParaRPr>
          </a:p>
        </p:txBody>
      </p:sp>
      <p:sp>
        <p:nvSpPr>
          <p:cNvPr id="67" name="TextBox 66"/>
          <p:cNvSpPr txBox="1"/>
          <p:nvPr/>
        </p:nvSpPr>
        <p:spPr>
          <a:xfrm>
            <a:off x="715949" y="3778569"/>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Taylor </a:t>
            </a:r>
            <a:r>
              <a:rPr lang="en-AU" sz="1100" b="1" kern="0" dirty="0" err="1" smtClean="0">
                <a:solidFill>
                  <a:schemeClr val="accent6"/>
                </a:solidFill>
                <a:latin typeface="Century Gothic" panose="020B0502020202020204" pitchFamily="34" charset="0"/>
              </a:rPr>
              <a:t>Casu</a:t>
            </a:r>
            <a:endParaRPr lang="en-US" sz="1100" b="1" kern="0" dirty="0" smtClean="0">
              <a:solidFill>
                <a:schemeClr val="accent6"/>
              </a:solidFill>
              <a:latin typeface="Century Gothic" panose="020B0502020202020204" pitchFamily="34" charset="0"/>
            </a:endParaRPr>
          </a:p>
        </p:txBody>
      </p:sp>
      <p:sp>
        <p:nvSpPr>
          <p:cNvPr id="68" name="TextBox 67"/>
          <p:cNvSpPr txBox="1"/>
          <p:nvPr/>
        </p:nvSpPr>
        <p:spPr>
          <a:xfrm>
            <a:off x="715949" y="3954840"/>
            <a:ext cx="2124469" cy="2308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Research Analyst </a:t>
            </a:r>
            <a:endParaRPr lang="en-US" b="1" kern="0" dirty="0" smtClean="0">
              <a:solidFill>
                <a:schemeClr val="tx1">
                  <a:lumMod val="85000"/>
                  <a:lumOff val="15000"/>
                </a:schemeClr>
              </a:solidFill>
              <a:latin typeface="Century Gothic" panose="020B0502020202020204" pitchFamily="34" charset="0"/>
            </a:endParaRPr>
          </a:p>
        </p:txBody>
      </p:sp>
      <p:sp>
        <p:nvSpPr>
          <p:cNvPr id="69" name="TextBox 68"/>
          <p:cNvSpPr txBox="1"/>
          <p:nvPr/>
        </p:nvSpPr>
        <p:spPr>
          <a:xfrm>
            <a:off x="715948" y="4269502"/>
            <a:ext cx="1855801"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Paige Giakoumakis</a:t>
            </a:r>
            <a:endParaRPr lang="en-US" sz="1100" b="1" kern="0" dirty="0" smtClean="0">
              <a:solidFill>
                <a:schemeClr val="accent6"/>
              </a:solidFill>
              <a:latin typeface="Century Gothic" panose="020B0502020202020204" pitchFamily="34" charset="0"/>
            </a:endParaRPr>
          </a:p>
        </p:txBody>
      </p:sp>
      <p:sp>
        <p:nvSpPr>
          <p:cNvPr id="70" name="TextBox 69"/>
          <p:cNvSpPr txBox="1"/>
          <p:nvPr/>
        </p:nvSpPr>
        <p:spPr>
          <a:xfrm>
            <a:off x="715949" y="4445773"/>
            <a:ext cx="2356596" cy="2308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Research Analyst (Maternity Leave) </a:t>
            </a:r>
            <a:endParaRPr lang="en-US" b="1" kern="0" dirty="0" smtClean="0">
              <a:solidFill>
                <a:schemeClr val="tx1">
                  <a:lumMod val="85000"/>
                  <a:lumOff val="15000"/>
                </a:schemeClr>
              </a:solidFill>
              <a:latin typeface="Century Gothic" panose="020B0502020202020204" pitchFamily="34" charset="0"/>
            </a:endParaRPr>
          </a:p>
        </p:txBody>
      </p:sp>
      <p:sp>
        <p:nvSpPr>
          <p:cNvPr id="71" name="TextBox 70"/>
          <p:cNvSpPr txBox="1"/>
          <p:nvPr/>
        </p:nvSpPr>
        <p:spPr>
          <a:xfrm>
            <a:off x="715949" y="4771699"/>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Alicia Federico</a:t>
            </a:r>
            <a:endParaRPr lang="en-US" sz="1100" b="1" kern="0" dirty="0" smtClean="0">
              <a:solidFill>
                <a:schemeClr val="accent6"/>
              </a:solidFill>
              <a:latin typeface="Century Gothic" panose="020B0502020202020204" pitchFamily="34" charset="0"/>
            </a:endParaRPr>
          </a:p>
        </p:txBody>
      </p:sp>
      <p:sp>
        <p:nvSpPr>
          <p:cNvPr id="72" name="TextBox 71"/>
          <p:cNvSpPr txBox="1"/>
          <p:nvPr/>
        </p:nvSpPr>
        <p:spPr>
          <a:xfrm>
            <a:off x="715949" y="4947970"/>
            <a:ext cx="2124469" cy="2308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Junior Research Analyst </a:t>
            </a:r>
            <a:endParaRPr lang="en-US" b="1" kern="0" dirty="0" smtClean="0">
              <a:solidFill>
                <a:schemeClr val="tx1">
                  <a:lumMod val="85000"/>
                  <a:lumOff val="15000"/>
                </a:schemeClr>
              </a:solidFill>
              <a:latin typeface="Century Gothic" panose="020B0502020202020204" pitchFamily="34" charset="0"/>
            </a:endParaRPr>
          </a:p>
        </p:txBody>
      </p:sp>
      <p:sp>
        <p:nvSpPr>
          <p:cNvPr id="73" name="TextBox 72"/>
          <p:cNvSpPr txBox="1"/>
          <p:nvPr/>
        </p:nvSpPr>
        <p:spPr>
          <a:xfrm>
            <a:off x="718247" y="5277133"/>
            <a:ext cx="1853501" cy="261610"/>
          </a:xfrm>
          <a:prstGeom prst="rect">
            <a:avLst/>
          </a:prstGeom>
          <a:noFill/>
        </p:spPr>
        <p:txBody>
          <a:bodyPr wrap="square" rtlCol="0">
            <a:spAutoFit/>
          </a:bodyPr>
          <a:lstStyle/>
          <a:p>
            <a:r>
              <a:rPr lang="en-AU" sz="1100" b="1" kern="0" dirty="0">
                <a:solidFill>
                  <a:schemeClr val="accent6"/>
                </a:solidFill>
                <a:latin typeface="Century Gothic" panose="020B0502020202020204" pitchFamily="34" charset="0"/>
              </a:rPr>
              <a:t>Melanie Cavanough</a:t>
            </a:r>
          </a:p>
        </p:txBody>
      </p:sp>
      <p:sp>
        <p:nvSpPr>
          <p:cNvPr id="74" name="TextBox 73"/>
          <p:cNvSpPr txBox="1"/>
          <p:nvPr/>
        </p:nvSpPr>
        <p:spPr>
          <a:xfrm>
            <a:off x="718248" y="5453404"/>
            <a:ext cx="2124469" cy="2308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Junior Research Analyst </a:t>
            </a:r>
            <a:endParaRPr lang="en-US" b="1" kern="0" dirty="0" smtClean="0">
              <a:solidFill>
                <a:schemeClr val="tx1">
                  <a:lumMod val="85000"/>
                  <a:lumOff val="15000"/>
                </a:schemeClr>
              </a:solidFill>
              <a:latin typeface="Century Gothic" panose="020B0502020202020204" pitchFamily="34" charset="0"/>
            </a:endParaRPr>
          </a:p>
        </p:txBody>
      </p:sp>
      <p:cxnSp>
        <p:nvCxnSpPr>
          <p:cNvPr id="76" name="Straight Connector 75"/>
          <p:cNvCxnSpPr/>
          <p:nvPr/>
        </p:nvCxnSpPr>
        <p:spPr bwMode="auto">
          <a:xfrm>
            <a:off x="388620" y="2117769"/>
            <a:ext cx="20014" cy="337030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89" name="Straight Connector 88"/>
          <p:cNvCxnSpPr/>
          <p:nvPr/>
        </p:nvCxnSpPr>
        <p:spPr bwMode="auto">
          <a:xfrm>
            <a:off x="3387127" y="3000583"/>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90" name="Straight Connector 89"/>
          <p:cNvCxnSpPr/>
          <p:nvPr/>
        </p:nvCxnSpPr>
        <p:spPr bwMode="auto">
          <a:xfrm>
            <a:off x="3387127" y="2492315"/>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91" name="Straight Connector 90"/>
          <p:cNvCxnSpPr/>
          <p:nvPr/>
        </p:nvCxnSpPr>
        <p:spPr bwMode="auto">
          <a:xfrm>
            <a:off x="3375695" y="4021385"/>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92" name="Straight Connector 91"/>
          <p:cNvCxnSpPr/>
          <p:nvPr/>
        </p:nvCxnSpPr>
        <p:spPr bwMode="auto">
          <a:xfrm>
            <a:off x="3375695" y="3513117"/>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sp>
        <p:nvSpPr>
          <p:cNvPr id="93" name="Rounded Rectangle 92"/>
          <p:cNvSpPr/>
          <p:nvPr/>
        </p:nvSpPr>
        <p:spPr bwMode="auto">
          <a:xfrm>
            <a:off x="3496567" y="2291598"/>
            <a:ext cx="2551624"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94" name="Rounded Rectangle 93"/>
          <p:cNvSpPr/>
          <p:nvPr/>
        </p:nvSpPr>
        <p:spPr bwMode="auto">
          <a:xfrm>
            <a:off x="3507998" y="2790724"/>
            <a:ext cx="2551624"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95" name="Rounded Rectangle 94"/>
          <p:cNvSpPr/>
          <p:nvPr/>
        </p:nvSpPr>
        <p:spPr bwMode="auto">
          <a:xfrm>
            <a:off x="3507998" y="3289850"/>
            <a:ext cx="2551624"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96" name="TextBox 95"/>
          <p:cNvSpPr txBox="1"/>
          <p:nvPr/>
        </p:nvSpPr>
        <p:spPr>
          <a:xfrm>
            <a:off x="3679862" y="2288284"/>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Kate Ainsworth</a:t>
            </a:r>
            <a:endParaRPr lang="en-US" sz="1100" b="1" kern="0" dirty="0" smtClean="0">
              <a:solidFill>
                <a:schemeClr val="accent6"/>
              </a:solidFill>
              <a:latin typeface="Century Gothic" panose="020B0502020202020204" pitchFamily="34" charset="0"/>
            </a:endParaRPr>
          </a:p>
        </p:txBody>
      </p:sp>
      <p:sp>
        <p:nvSpPr>
          <p:cNvPr id="97" name="TextBox 96"/>
          <p:cNvSpPr txBox="1"/>
          <p:nvPr/>
        </p:nvSpPr>
        <p:spPr>
          <a:xfrm>
            <a:off x="3679862" y="2464555"/>
            <a:ext cx="2124469" cy="230832"/>
          </a:xfrm>
          <a:prstGeom prst="rect">
            <a:avLst/>
          </a:prstGeom>
          <a:noFill/>
        </p:spPr>
        <p:txBody>
          <a:bodyPr wrap="square" rtlCol="0">
            <a:spAutoFit/>
          </a:bodyPr>
          <a:lstStyle/>
          <a:p>
            <a:r>
              <a:rPr lang="en-AU" b="1" kern="0" dirty="0">
                <a:solidFill>
                  <a:schemeClr val="tx1">
                    <a:lumMod val="85000"/>
                    <a:lumOff val="15000"/>
                  </a:schemeClr>
                </a:solidFill>
                <a:latin typeface="Century Gothic" panose="020B0502020202020204" pitchFamily="34" charset="0"/>
              </a:rPr>
              <a:t>Junior Research Analyst </a:t>
            </a:r>
            <a:endParaRPr lang="en-US" b="1" kern="0" dirty="0">
              <a:solidFill>
                <a:schemeClr val="tx1">
                  <a:lumMod val="85000"/>
                  <a:lumOff val="15000"/>
                </a:schemeClr>
              </a:solidFill>
              <a:latin typeface="Century Gothic" panose="020B0502020202020204" pitchFamily="34" charset="0"/>
            </a:endParaRPr>
          </a:p>
        </p:txBody>
      </p:sp>
      <p:sp>
        <p:nvSpPr>
          <p:cNvPr id="98" name="TextBox 97"/>
          <p:cNvSpPr txBox="1"/>
          <p:nvPr/>
        </p:nvSpPr>
        <p:spPr>
          <a:xfrm>
            <a:off x="3673906" y="2789063"/>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Sherie Meka</a:t>
            </a:r>
            <a:endParaRPr lang="en-US" sz="1100" b="1" kern="0" dirty="0" smtClean="0">
              <a:solidFill>
                <a:schemeClr val="accent6"/>
              </a:solidFill>
              <a:latin typeface="Century Gothic" panose="020B0502020202020204" pitchFamily="34" charset="0"/>
            </a:endParaRPr>
          </a:p>
        </p:txBody>
      </p:sp>
      <p:sp>
        <p:nvSpPr>
          <p:cNvPr id="99" name="TextBox 98"/>
          <p:cNvSpPr txBox="1"/>
          <p:nvPr/>
        </p:nvSpPr>
        <p:spPr>
          <a:xfrm>
            <a:off x="3673906" y="2965334"/>
            <a:ext cx="2124469" cy="2308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Casual Junior </a:t>
            </a:r>
            <a:r>
              <a:rPr lang="en-AU" b="1" kern="0" dirty="0">
                <a:solidFill>
                  <a:schemeClr val="tx1">
                    <a:lumMod val="85000"/>
                    <a:lumOff val="15000"/>
                  </a:schemeClr>
                </a:solidFill>
                <a:latin typeface="Century Gothic" panose="020B0502020202020204" pitchFamily="34" charset="0"/>
              </a:rPr>
              <a:t>Research Analyst </a:t>
            </a:r>
            <a:endParaRPr lang="en-US" b="1" kern="0" dirty="0">
              <a:solidFill>
                <a:schemeClr val="tx1">
                  <a:lumMod val="85000"/>
                  <a:lumOff val="15000"/>
                </a:schemeClr>
              </a:solidFill>
              <a:latin typeface="Century Gothic" panose="020B0502020202020204" pitchFamily="34" charset="0"/>
            </a:endParaRPr>
          </a:p>
        </p:txBody>
      </p:sp>
      <p:sp>
        <p:nvSpPr>
          <p:cNvPr id="100" name="TextBox 99"/>
          <p:cNvSpPr txBox="1"/>
          <p:nvPr/>
        </p:nvSpPr>
        <p:spPr>
          <a:xfrm>
            <a:off x="3679862" y="3284629"/>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Jane Ind</a:t>
            </a:r>
            <a:endParaRPr lang="en-US" sz="1100" b="1" kern="0" dirty="0" smtClean="0">
              <a:solidFill>
                <a:schemeClr val="accent6"/>
              </a:solidFill>
              <a:latin typeface="Century Gothic" panose="020B0502020202020204" pitchFamily="34" charset="0"/>
            </a:endParaRPr>
          </a:p>
        </p:txBody>
      </p:sp>
      <p:sp>
        <p:nvSpPr>
          <p:cNvPr id="101" name="TextBox 100"/>
          <p:cNvSpPr txBox="1"/>
          <p:nvPr/>
        </p:nvSpPr>
        <p:spPr>
          <a:xfrm>
            <a:off x="3679862" y="3460900"/>
            <a:ext cx="2368329" cy="2308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Casual </a:t>
            </a:r>
            <a:r>
              <a:rPr lang="en-AU" b="1" kern="0" dirty="0">
                <a:solidFill>
                  <a:schemeClr val="tx1">
                    <a:lumMod val="85000"/>
                    <a:lumOff val="15000"/>
                  </a:schemeClr>
                </a:solidFill>
                <a:latin typeface="Century Gothic" panose="020B0502020202020204" pitchFamily="34" charset="0"/>
              </a:rPr>
              <a:t>Research Analyst </a:t>
            </a:r>
            <a:r>
              <a:rPr lang="en-AU" b="1" kern="0" dirty="0" smtClean="0">
                <a:solidFill>
                  <a:schemeClr val="tx1">
                    <a:lumMod val="85000"/>
                    <a:lumOff val="15000"/>
                  </a:schemeClr>
                </a:solidFill>
                <a:latin typeface="Century Gothic" panose="020B0502020202020204" pitchFamily="34" charset="0"/>
              </a:rPr>
              <a:t> &amp; Operations</a:t>
            </a:r>
            <a:endParaRPr lang="en-US" b="1" kern="0" dirty="0">
              <a:solidFill>
                <a:schemeClr val="tx1">
                  <a:lumMod val="85000"/>
                  <a:lumOff val="15000"/>
                </a:schemeClr>
              </a:solidFill>
              <a:latin typeface="Century Gothic" panose="020B0502020202020204" pitchFamily="34" charset="0"/>
            </a:endParaRPr>
          </a:p>
        </p:txBody>
      </p:sp>
      <p:sp>
        <p:nvSpPr>
          <p:cNvPr id="102" name="TextBox 101"/>
          <p:cNvSpPr txBox="1"/>
          <p:nvPr/>
        </p:nvSpPr>
        <p:spPr>
          <a:xfrm>
            <a:off x="3703026" y="3823096"/>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Intern</a:t>
            </a:r>
            <a:endParaRPr lang="en-US" sz="1100" b="1" kern="0" dirty="0" smtClean="0">
              <a:solidFill>
                <a:schemeClr val="accent6"/>
              </a:solidFill>
              <a:latin typeface="Century Gothic" panose="020B0502020202020204" pitchFamily="34" charset="0"/>
            </a:endParaRPr>
          </a:p>
        </p:txBody>
      </p:sp>
      <p:cxnSp>
        <p:nvCxnSpPr>
          <p:cNvPr id="103" name="Straight Connector 102"/>
          <p:cNvCxnSpPr/>
          <p:nvPr/>
        </p:nvCxnSpPr>
        <p:spPr bwMode="auto">
          <a:xfrm>
            <a:off x="3375697" y="2108746"/>
            <a:ext cx="11429" cy="1921662"/>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109" name="Straight Connector 108"/>
          <p:cNvCxnSpPr/>
          <p:nvPr/>
        </p:nvCxnSpPr>
        <p:spPr bwMode="auto">
          <a:xfrm>
            <a:off x="6359552" y="3005281"/>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110" name="Straight Connector 109"/>
          <p:cNvCxnSpPr/>
          <p:nvPr/>
        </p:nvCxnSpPr>
        <p:spPr bwMode="auto">
          <a:xfrm>
            <a:off x="6359552" y="2497013"/>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112" name="Straight Connector 111"/>
          <p:cNvCxnSpPr/>
          <p:nvPr/>
        </p:nvCxnSpPr>
        <p:spPr bwMode="auto">
          <a:xfrm>
            <a:off x="6348120" y="3517815"/>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sp>
        <p:nvSpPr>
          <p:cNvPr id="113" name="Rounded Rectangle 112"/>
          <p:cNvSpPr/>
          <p:nvPr/>
        </p:nvSpPr>
        <p:spPr bwMode="auto">
          <a:xfrm>
            <a:off x="6468992" y="2296296"/>
            <a:ext cx="2672496"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114" name="Rounded Rectangle 113"/>
          <p:cNvSpPr/>
          <p:nvPr/>
        </p:nvSpPr>
        <p:spPr bwMode="auto">
          <a:xfrm>
            <a:off x="6480423" y="2795422"/>
            <a:ext cx="2672496"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115" name="Rounded Rectangle 114"/>
          <p:cNvSpPr/>
          <p:nvPr/>
        </p:nvSpPr>
        <p:spPr bwMode="auto">
          <a:xfrm>
            <a:off x="6480423" y="3294548"/>
            <a:ext cx="2672496"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116" name="TextBox 115"/>
          <p:cNvSpPr txBox="1"/>
          <p:nvPr/>
        </p:nvSpPr>
        <p:spPr>
          <a:xfrm>
            <a:off x="6652287" y="2292982"/>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Sabrina Poon</a:t>
            </a:r>
            <a:endParaRPr lang="en-US" sz="1100" b="1" kern="0" dirty="0" smtClean="0">
              <a:solidFill>
                <a:schemeClr val="accent6"/>
              </a:solidFill>
              <a:latin typeface="Century Gothic" panose="020B0502020202020204" pitchFamily="34" charset="0"/>
            </a:endParaRPr>
          </a:p>
        </p:txBody>
      </p:sp>
      <p:sp>
        <p:nvSpPr>
          <p:cNvPr id="117" name="TextBox 116"/>
          <p:cNvSpPr txBox="1"/>
          <p:nvPr/>
        </p:nvSpPr>
        <p:spPr>
          <a:xfrm>
            <a:off x="6652287" y="2469253"/>
            <a:ext cx="2124469" cy="2308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Casual </a:t>
            </a:r>
            <a:r>
              <a:rPr lang="en-AU" b="1" kern="0" dirty="0">
                <a:solidFill>
                  <a:schemeClr val="tx1">
                    <a:lumMod val="85000"/>
                    <a:lumOff val="15000"/>
                  </a:schemeClr>
                </a:solidFill>
                <a:latin typeface="Century Gothic" panose="020B0502020202020204" pitchFamily="34" charset="0"/>
              </a:rPr>
              <a:t>Research Analyst </a:t>
            </a:r>
            <a:endParaRPr lang="en-US" b="1" kern="0" dirty="0">
              <a:solidFill>
                <a:schemeClr val="tx1">
                  <a:lumMod val="85000"/>
                  <a:lumOff val="15000"/>
                </a:schemeClr>
              </a:solidFill>
              <a:latin typeface="Century Gothic" panose="020B0502020202020204" pitchFamily="34" charset="0"/>
            </a:endParaRPr>
          </a:p>
        </p:txBody>
      </p:sp>
      <p:sp>
        <p:nvSpPr>
          <p:cNvPr id="118" name="TextBox 117"/>
          <p:cNvSpPr txBox="1"/>
          <p:nvPr/>
        </p:nvSpPr>
        <p:spPr>
          <a:xfrm>
            <a:off x="6646331" y="2793761"/>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Samantha Laws</a:t>
            </a:r>
            <a:endParaRPr lang="en-US" sz="1100" b="1" kern="0" dirty="0" smtClean="0">
              <a:solidFill>
                <a:schemeClr val="accent6"/>
              </a:solidFill>
              <a:latin typeface="Century Gothic" panose="020B0502020202020204" pitchFamily="34" charset="0"/>
            </a:endParaRPr>
          </a:p>
        </p:txBody>
      </p:sp>
      <p:sp>
        <p:nvSpPr>
          <p:cNvPr id="119" name="TextBox 118"/>
          <p:cNvSpPr txBox="1"/>
          <p:nvPr/>
        </p:nvSpPr>
        <p:spPr>
          <a:xfrm>
            <a:off x="6646331" y="2970032"/>
            <a:ext cx="2124469" cy="2308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Casual Junior </a:t>
            </a:r>
            <a:r>
              <a:rPr lang="en-AU" b="1" kern="0" dirty="0">
                <a:solidFill>
                  <a:schemeClr val="tx1">
                    <a:lumMod val="85000"/>
                    <a:lumOff val="15000"/>
                  </a:schemeClr>
                </a:solidFill>
                <a:latin typeface="Century Gothic" panose="020B0502020202020204" pitchFamily="34" charset="0"/>
              </a:rPr>
              <a:t>Research Analyst </a:t>
            </a:r>
            <a:endParaRPr lang="en-US" b="1" kern="0" dirty="0">
              <a:solidFill>
                <a:schemeClr val="tx1">
                  <a:lumMod val="85000"/>
                  <a:lumOff val="15000"/>
                </a:schemeClr>
              </a:solidFill>
              <a:latin typeface="Century Gothic" panose="020B0502020202020204" pitchFamily="34" charset="0"/>
            </a:endParaRPr>
          </a:p>
        </p:txBody>
      </p:sp>
      <p:sp>
        <p:nvSpPr>
          <p:cNvPr id="120" name="TextBox 119"/>
          <p:cNvSpPr txBox="1"/>
          <p:nvPr/>
        </p:nvSpPr>
        <p:spPr>
          <a:xfrm>
            <a:off x="6652287" y="3289327"/>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David Thomas</a:t>
            </a:r>
            <a:endParaRPr lang="en-US" sz="1100" b="1" kern="0" dirty="0" smtClean="0">
              <a:solidFill>
                <a:schemeClr val="accent6"/>
              </a:solidFill>
              <a:latin typeface="Century Gothic" panose="020B0502020202020204" pitchFamily="34" charset="0"/>
            </a:endParaRPr>
          </a:p>
        </p:txBody>
      </p:sp>
      <p:sp>
        <p:nvSpPr>
          <p:cNvPr id="121" name="TextBox 120"/>
          <p:cNvSpPr txBox="1"/>
          <p:nvPr/>
        </p:nvSpPr>
        <p:spPr>
          <a:xfrm>
            <a:off x="6652287" y="3465598"/>
            <a:ext cx="2489201" cy="2308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Online Communities Manager (Part Time)</a:t>
            </a:r>
            <a:endParaRPr lang="en-US" b="1" kern="0" dirty="0">
              <a:solidFill>
                <a:schemeClr val="tx1">
                  <a:lumMod val="85000"/>
                  <a:lumOff val="15000"/>
                </a:schemeClr>
              </a:solidFill>
              <a:latin typeface="Century Gothic" panose="020B0502020202020204" pitchFamily="34" charset="0"/>
            </a:endParaRPr>
          </a:p>
        </p:txBody>
      </p:sp>
      <p:cxnSp>
        <p:nvCxnSpPr>
          <p:cNvPr id="123" name="Straight Connector 122"/>
          <p:cNvCxnSpPr/>
          <p:nvPr/>
        </p:nvCxnSpPr>
        <p:spPr bwMode="auto">
          <a:xfrm>
            <a:off x="6348122" y="2113444"/>
            <a:ext cx="4839" cy="1399673"/>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128" name="Straight Connector 127"/>
          <p:cNvCxnSpPr/>
          <p:nvPr/>
        </p:nvCxnSpPr>
        <p:spPr bwMode="auto">
          <a:xfrm>
            <a:off x="9395211" y="3030165"/>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cxnSp>
        <p:nvCxnSpPr>
          <p:cNvPr id="129" name="Straight Connector 128"/>
          <p:cNvCxnSpPr/>
          <p:nvPr/>
        </p:nvCxnSpPr>
        <p:spPr bwMode="auto">
          <a:xfrm>
            <a:off x="9395211" y="2521897"/>
            <a:ext cx="155992" cy="0"/>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sp>
        <p:nvSpPr>
          <p:cNvPr id="132" name="Rounded Rectangle 131"/>
          <p:cNvSpPr/>
          <p:nvPr/>
        </p:nvSpPr>
        <p:spPr bwMode="auto">
          <a:xfrm>
            <a:off x="9504651" y="2321180"/>
            <a:ext cx="2461372"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133" name="Rounded Rectangle 132"/>
          <p:cNvSpPr/>
          <p:nvPr/>
        </p:nvSpPr>
        <p:spPr bwMode="auto">
          <a:xfrm>
            <a:off x="9516082" y="2820306"/>
            <a:ext cx="2461372" cy="419719"/>
          </a:xfrm>
          <a:prstGeom prst="roundRect">
            <a:avLst>
              <a:gd name="adj" fmla="val 50000"/>
            </a:avLst>
          </a:prstGeom>
          <a:solidFill>
            <a:schemeClr val="bg1">
              <a:lumMod val="85000"/>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D700"/>
              </a:solidFill>
              <a:effectLst/>
              <a:latin typeface="+mn-lt"/>
            </a:endParaRPr>
          </a:p>
        </p:txBody>
      </p:sp>
      <p:sp>
        <p:nvSpPr>
          <p:cNvPr id="135" name="TextBox 134"/>
          <p:cNvSpPr txBox="1"/>
          <p:nvPr/>
        </p:nvSpPr>
        <p:spPr>
          <a:xfrm>
            <a:off x="9687946" y="2317866"/>
            <a:ext cx="133858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Phoebe Ingham</a:t>
            </a:r>
            <a:endParaRPr lang="en-US" sz="1100" b="1" kern="0" dirty="0" smtClean="0">
              <a:solidFill>
                <a:schemeClr val="accent6"/>
              </a:solidFill>
              <a:latin typeface="Century Gothic" panose="020B0502020202020204" pitchFamily="34" charset="0"/>
            </a:endParaRPr>
          </a:p>
        </p:txBody>
      </p:sp>
      <p:sp>
        <p:nvSpPr>
          <p:cNvPr id="136" name="TextBox 135"/>
          <p:cNvSpPr txBox="1"/>
          <p:nvPr/>
        </p:nvSpPr>
        <p:spPr>
          <a:xfrm>
            <a:off x="9687946" y="2494137"/>
            <a:ext cx="2124469" cy="230832"/>
          </a:xfrm>
          <a:prstGeom prst="rect">
            <a:avLst/>
          </a:prstGeom>
          <a:noFill/>
        </p:spPr>
        <p:txBody>
          <a:bodyPr wrap="square" rtlCol="0">
            <a:spAutoFit/>
          </a:bodyPr>
          <a:lstStyle/>
          <a:p>
            <a:r>
              <a:rPr lang="en-AU" b="1" kern="0" dirty="0" smtClean="0">
                <a:solidFill>
                  <a:schemeClr val="tx1">
                    <a:lumMod val="85000"/>
                    <a:lumOff val="15000"/>
                  </a:schemeClr>
                </a:solidFill>
                <a:latin typeface="Century Gothic" panose="020B0502020202020204" pitchFamily="34" charset="0"/>
              </a:rPr>
              <a:t>Senior CATI Telephone Operator</a:t>
            </a:r>
            <a:endParaRPr lang="en-US" b="1" kern="0" dirty="0">
              <a:solidFill>
                <a:schemeClr val="tx1">
                  <a:lumMod val="85000"/>
                  <a:lumOff val="15000"/>
                </a:schemeClr>
              </a:solidFill>
              <a:latin typeface="Century Gothic" panose="020B0502020202020204" pitchFamily="34" charset="0"/>
            </a:endParaRPr>
          </a:p>
        </p:txBody>
      </p:sp>
      <p:sp>
        <p:nvSpPr>
          <p:cNvPr id="137" name="TextBox 136"/>
          <p:cNvSpPr txBox="1"/>
          <p:nvPr/>
        </p:nvSpPr>
        <p:spPr>
          <a:xfrm>
            <a:off x="9681990" y="2895022"/>
            <a:ext cx="1873740" cy="261610"/>
          </a:xfrm>
          <a:prstGeom prst="rect">
            <a:avLst/>
          </a:prstGeom>
          <a:noFill/>
        </p:spPr>
        <p:txBody>
          <a:bodyPr wrap="square" rtlCol="0">
            <a:spAutoFit/>
          </a:bodyPr>
          <a:lstStyle/>
          <a:p>
            <a:r>
              <a:rPr lang="en-AU" sz="1100" b="1" kern="0" dirty="0" smtClean="0">
                <a:solidFill>
                  <a:schemeClr val="accent6"/>
                </a:solidFill>
                <a:latin typeface="Century Gothic" panose="020B0502020202020204" pitchFamily="34" charset="0"/>
              </a:rPr>
              <a:t>18 Telephone Operators </a:t>
            </a:r>
            <a:endParaRPr lang="en-US" sz="1100" b="1" kern="0" dirty="0" smtClean="0">
              <a:solidFill>
                <a:schemeClr val="accent6"/>
              </a:solidFill>
              <a:latin typeface="Century Gothic" panose="020B0502020202020204" pitchFamily="34" charset="0"/>
            </a:endParaRPr>
          </a:p>
        </p:txBody>
      </p:sp>
      <p:cxnSp>
        <p:nvCxnSpPr>
          <p:cNvPr id="142" name="Straight Connector 141"/>
          <p:cNvCxnSpPr/>
          <p:nvPr/>
        </p:nvCxnSpPr>
        <p:spPr bwMode="auto">
          <a:xfrm>
            <a:off x="9383781" y="2138328"/>
            <a:ext cx="0" cy="891837"/>
          </a:xfrm>
          <a:prstGeom prst="line">
            <a:avLst/>
          </a:prstGeom>
          <a:solidFill>
            <a:schemeClr val="accent1"/>
          </a:solidFill>
          <a:ln w="12700" cap="flat" cmpd="sng" algn="ctr">
            <a:solidFill>
              <a:schemeClr val="tx1">
                <a:lumMod val="50000"/>
                <a:lumOff val="50000"/>
              </a:schemeClr>
            </a:solidFill>
            <a:prstDash val="sysDash"/>
            <a:round/>
            <a:headEnd type="none" w="med" len="med"/>
            <a:tailEnd type="none" w="med" len="med"/>
          </a:ln>
          <a:effectLst/>
        </p:spPr>
      </p:cxnSp>
    </p:spTree>
    <p:extLst>
      <p:ext uri="{BB962C8B-B14F-4D97-AF65-F5344CB8AC3E}">
        <p14:creationId xmlns:p14="http://schemas.microsoft.com/office/powerpoint/2010/main" val="178494114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7726"/>
          <a:stretch/>
        </p:blipFill>
        <p:spPr>
          <a:xfrm>
            <a:off x="-3230" y="-20782"/>
            <a:ext cx="12188824" cy="613633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a:ext>
            </a:extLst>
          </a:blip>
          <a:srcRect t="27280"/>
          <a:stretch/>
        </p:blipFill>
        <p:spPr>
          <a:xfrm>
            <a:off x="-3230" y="1870364"/>
            <a:ext cx="12188824" cy="4985850"/>
          </a:xfrm>
          <a:prstGeom prst="rect">
            <a:avLst/>
          </a:prstGeom>
        </p:spPr>
      </p:pic>
      <p:cxnSp>
        <p:nvCxnSpPr>
          <p:cNvPr id="7" name="Straight Connector 6"/>
          <p:cNvCxnSpPr/>
          <p:nvPr/>
        </p:nvCxnSpPr>
        <p:spPr bwMode="auto">
          <a:xfrm>
            <a:off x="873435" y="4606607"/>
            <a:ext cx="3929274" cy="0"/>
          </a:xfrm>
          <a:prstGeom prst="line">
            <a:avLst/>
          </a:prstGeom>
          <a:solidFill>
            <a:schemeClr val="accent1"/>
          </a:solidFill>
          <a:ln w="9525" cap="flat" cmpd="sng" algn="ctr">
            <a:solidFill>
              <a:srgbClr val="FFFFFF"/>
            </a:solidFill>
            <a:prstDash val="solid"/>
            <a:round/>
            <a:headEnd type="none" w="med" len="med"/>
            <a:tailEnd type="none" w="med" len="med"/>
          </a:ln>
          <a:effectLst>
            <a:outerShdw blurRad="63500" sx="102000" sy="102000" algn="ctr" rotWithShape="0">
              <a:prstClr val="black">
                <a:alpha val="40000"/>
              </a:prstClr>
            </a:outerShdw>
          </a:effectLst>
        </p:spPr>
      </p:cxn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8865" y="3774864"/>
            <a:ext cx="2130748" cy="588425"/>
          </a:xfrm>
          <a:prstGeom prst="rect">
            <a:avLst/>
          </a:prstGeom>
        </p:spPr>
      </p:pic>
      <p:sp>
        <p:nvSpPr>
          <p:cNvPr id="9" name="TextBox 8"/>
          <p:cNvSpPr txBox="1"/>
          <p:nvPr/>
        </p:nvSpPr>
        <p:spPr>
          <a:xfrm>
            <a:off x="508522" y="4789170"/>
            <a:ext cx="4532955" cy="1323439"/>
          </a:xfrm>
          <a:prstGeom prst="rect">
            <a:avLst/>
          </a:prstGeom>
          <a:noFill/>
        </p:spPr>
        <p:txBody>
          <a:bodyPr wrap="square" rtlCol="0">
            <a:spAutoFit/>
          </a:bodyPr>
          <a:lstStyle/>
          <a:p>
            <a:pPr algn="ctr"/>
            <a:r>
              <a:rPr lang="en-AU" sz="4000" kern="0" dirty="0" smtClean="0">
                <a:solidFill>
                  <a:schemeClr val="bg1"/>
                </a:solidFill>
                <a:latin typeface="+mn-lt"/>
              </a:rPr>
              <a:t>How We Conduct </a:t>
            </a:r>
            <a:r>
              <a:rPr lang="en-AU" sz="4000" kern="0" dirty="0" smtClean="0">
                <a:solidFill>
                  <a:schemeClr val="bg1"/>
                </a:solidFill>
                <a:latin typeface="+mn-lt"/>
              </a:rPr>
              <a:t>Research</a:t>
            </a:r>
            <a:endParaRPr lang="en-AU" sz="4000" kern="0" dirty="0" smtClean="0">
              <a:solidFill>
                <a:schemeClr val="bg1"/>
              </a:solidFill>
              <a:latin typeface="+mn-lt"/>
            </a:endParaRPr>
          </a:p>
        </p:txBody>
      </p:sp>
    </p:spTree>
    <p:extLst>
      <p:ext uri="{BB962C8B-B14F-4D97-AF65-F5344CB8AC3E}">
        <p14:creationId xmlns:p14="http://schemas.microsoft.com/office/powerpoint/2010/main" val="2002582920"/>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49379"/>
            <a:ext cx="11762509" cy="637887"/>
          </a:xfrm>
        </p:spPr>
        <p:txBody>
          <a:bodyPr/>
          <a:lstStyle/>
          <a:p>
            <a:r>
              <a:rPr lang="en-AU" dirty="0" smtClean="0"/>
              <a:t>HOW RESEARCH is perceived by the business</a:t>
            </a:r>
            <a:endParaRPr lang="en-AU" dirty="0"/>
          </a:p>
        </p:txBody>
      </p:sp>
      <p:grpSp>
        <p:nvGrpSpPr>
          <p:cNvPr id="9" name="Group 8"/>
          <p:cNvGrpSpPr/>
          <p:nvPr/>
        </p:nvGrpSpPr>
        <p:grpSpPr>
          <a:xfrm>
            <a:off x="1226921" y="1232369"/>
            <a:ext cx="9782536" cy="4956562"/>
            <a:chOff x="775504" y="1243944"/>
            <a:chExt cx="9782536" cy="4956562"/>
          </a:xfrm>
        </p:grpSpPr>
        <p:sp>
          <p:nvSpPr>
            <p:cNvPr id="5" name="Rectangle 4"/>
            <p:cNvSpPr/>
            <p:nvPr/>
          </p:nvSpPr>
          <p:spPr>
            <a:xfrm>
              <a:off x="775504" y="1243944"/>
              <a:ext cx="4815068" cy="27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6" name="Rectangle 5"/>
            <p:cNvSpPr/>
            <p:nvPr/>
          </p:nvSpPr>
          <p:spPr>
            <a:xfrm>
              <a:off x="775504" y="4129282"/>
              <a:ext cx="4815068" cy="20712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7" name="Rectangle 6"/>
            <p:cNvSpPr/>
            <p:nvPr/>
          </p:nvSpPr>
          <p:spPr>
            <a:xfrm>
              <a:off x="5742972" y="1243944"/>
              <a:ext cx="4815068" cy="27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8" name="Rectangle 7"/>
            <p:cNvSpPr/>
            <p:nvPr/>
          </p:nvSpPr>
          <p:spPr>
            <a:xfrm>
              <a:off x="5742972" y="4129282"/>
              <a:ext cx="4815068" cy="20712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sp>
        <p:nvSpPr>
          <p:cNvPr id="10" name="Rectangle 9"/>
          <p:cNvSpPr/>
          <p:nvPr/>
        </p:nvSpPr>
        <p:spPr bwMode="auto">
          <a:xfrm>
            <a:off x="1412111" y="1028091"/>
            <a:ext cx="9421793" cy="5395857"/>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881063" rtl="0" eaLnBrk="1" fontAlgn="base" latinLnBrk="0" hangingPunct="1">
              <a:lnSpc>
                <a:spcPct val="100000"/>
              </a:lnSpc>
              <a:spcBef>
                <a:spcPct val="0"/>
              </a:spcBef>
              <a:spcAft>
                <a:spcPct val="0"/>
              </a:spcAft>
              <a:buClrTx/>
              <a:buSzTx/>
              <a:buFontTx/>
              <a:buNone/>
              <a:tabLst/>
            </a:pPr>
            <a:endParaRPr kumimoji="0" lang="en-AU" sz="1600" b="1" i="0" u="none" strike="noStrike" cap="none" normalizeH="0" baseline="0" dirty="0" smtClean="0">
              <a:ln>
                <a:noFill/>
              </a:ln>
              <a:solidFill>
                <a:srgbClr val="FFD700"/>
              </a:solidFill>
              <a:effectLst/>
              <a:latin typeface="+mn-lt"/>
            </a:endParaRPr>
          </a:p>
        </p:txBody>
      </p:sp>
      <p:grpSp>
        <p:nvGrpSpPr>
          <p:cNvPr id="13" name="Group 12"/>
          <p:cNvGrpSpPr/>
          <p:nvPr/>
        </p:nvGrpSpPr>
        <p:grpSpPr>
          <a:xfrm>
            <a:off x="1799787" y="1493166"/>
            <a:ext cx="3877520" cy="2312528"/>
            <a:chOff x="1817225" y="1391087"/>
            <a:chExt cx="3877520" cy="2312528"/>
          </a:xfrm>
        </p:grpSpPr>
        <p:sp>
          <p:nvSpPr>
            <p:cNvPr id="11" name="TextBox 10"/>
            <p:cNvSpPr txBox="1"/>
            <p:nvPr/>
          </p:nvSpPr>
          <p:spPr>
            <a:xfrm>
              <a:off x="2092920" y="3180395"/>
              <a:ext cx="332613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400" b="1" i="0" u="none" strike="noStrike" kern="0" cap="none" spc="0" normalizeH="0" baseline="0" noProof="0" dirty="0" smtClean="0">
                  <a:ln>
                    <a:noFill/>
                  </a:ln>
                  <a:effectLst/>
                  <a:uLnTx/>
                  <a:uFillTx/>
                  <a:latin typeface="Trebuchet MS"/>
                  <a:ea typeface="+mn-ea"/>
                  <a:cs typeface="+mn-cs"/>
                </a:rPr>
                <a:t>Mickey Maher,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400" b="1" i="0" u="none" strike="noStrike" kern="0" cap="none" spc="0" normalizeH="0" baseline="0" noProof="0" dirty="0" smtClean="0">
                  <a:ln>
                    <a:noFill/>
                  </a:ln>
                  <a:effectLst/>
                  <a:uLnTx/>
                  <a:uFillTx/>
                  <a:latin typeface="Trebuchet MS"/>
                  <a:ea typeface="+mn-ea"/>
                  <a:cs typeface="+mn-cs"/>
                </a:rPr>
                <a:t>Head of Content- Regional Radio</a:t>
              </a:r>
              <a:endParaRPr kumimoji="0" lang="en-US" sz="1400" b="1" i="0" u="none" strike="noStrike" kern="0" cap="none" spc="0" normalizeH="0" baseline="0" noProof="0" dirty="0" smtClean="0">
                <a:ln>
                  <a:noFill/>
                </a:ln>
                <a:effectLst/>
                <a:uLnTx/>
                <a:uFillTx/>
                <a:latin typeface="Trebuchet MS"/>
                <a:ea typeface="+mn-ea"/>
                <a:cs typeface="+mn-cs"/>
              </a:endParaRPr>
            </a:p>
          </p:txBody>
        </p:sp>
        <p:sp>
          <p:nvSpPr>
            <p:cNvPr id="12" name="Rectangle 11"/>
            <p:cNvSpPr/>
            <p:nvPr/>
          </p:nvSpPr>
          <p:spPr>
            <a:xfrm>
              <a:off x="1817225" y="1391087"/>
              <a:ext cx="3877520" cy="163121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smtClean="0">
                  <a:ln>
                    <a:noFill/>
                  </a:ln>
                  <a:effectLst/>
                  <a:uLnTx/>
                  <a:uFillTx/>
                  <a:latin typeface="+mn-lt"/>
                  <a:ea typeface="+mn-ea"/>
                  <a:cs typeface="+mn-cs"/>
                </a:rPr>
                <a:t>“Our </a:t>
              </a:r>
              <a:r>
                <a:rPr kumimoji="0" lang="en-US" sz="1000" b="0" i="1" u="none" strike="noStrike" kern="1200" cap="none" spc="0" normalizeH="0" baseline="0" noProof="0" dirty="0">
                  <a:ln>
                    <a:noFill/>
                  </a:ln>
                  <a:effectLst/>
                  <a:uLnTx/>
                  <a:uFillTx/>
                  <a:latin typeface="+mn-lt"/>
                  <a:ea typeface="+mn-ea"/>
                  <a:cs typeface="+mn-cs"/>
                </a:rPr>
                <a:t>SCA communities give us a great 360 degree engagement with our core fans. They share with us how they feel about our music, our content and the things that matter most to them, we use those insights to shape our music playlists, curate our content offering, tailor promotional offerings to what they tell us they are interested in. </a:t>
              </a:r>
              <a:endParaRPr kumimoji="0" lang="en-US" sz="1000" b="0" i="1" u="none" strike="noStrike" kern="1200" cap="none" spc="0" normalizeH="0" baseline="0" noProof="0" dirty="0" smtClean="0">
                <a:ln>
                  <a:noFill/>
                </a:ln>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1" u="none" strike="noStrike" kern="1200" cap="none" spc="0" normalizeH="0" baseline="0" noProof="0" dirty="0">
                <a:ln>
                  <a:noFill/>
                </a:ln>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smtClean="0">
                  <a:ln>
                    <a:noFill/>
                  </a:ln>
                  <a:effectLst/>
                  <a:uLnTx/>
                  <a:uFillTx/>
                  <a:latin typeface="+mn-lt"/>
                  <a:ea typeface="+mn-ea"/>
                  <a:cs typeface="+mn-cs"/>
                </a:rPr>
                <a:t>This </a:t>
              </a:r>
              <a:r>
                <a:rPr kumimoji="0" lang="en-US" sz="1000" b="0" i="1" u="none" strike="noStrike" kern="1200" cap="none" spc="0" normalizeH="0" baseline="0" noProof="0" dirty="0">
                  <a:ln>
                    <a:noFill/>
                  </a:ln>
                  <a:effectLst/>
                  <a:uLnTx/>
                  <a:uFillTx/>
                  <a:latin typeface="+mn-lt"/>
                  <a:ea typeface="+mn-ea"/>
                  <a:cs typeface="+mn-cs"/>
                </a:rPr>
                <a:t>provides them with a better radio product they help design which in turn allows us to always evolve with our fans (the consumer) front of mind</a:t>
              </a:r>
              <a:r>
                <a:rPr kumimoji="0" lang="en-US" sz="1000" b="0" i="1" u="none" strike="noStrike" kern="1200" cap="none" spc="0" normalizeH="0" baseline="0" noProof="0" dirty="0" smtClean="0">
                  <a:ln>
                    <a:noFill/>
                  </a:ln>
                  <a:effectLst/>
                  <a:uLnTx/>
                  <a:uFillTx/>
                  <a:latin typeface="+mn-lt"/>
                  <a:ea typeface="+mn-ea"/>
                  <a:cs typeface="+mn-cs"/>
                </a:rPr>
                <a:t>.” </a:t>
              </a:r>
              <a:r>
                <a:rPr kumimoji="0" lang="en-US" sz="1000" b="0" i="1" u="none" strike="noStrike" kern="1200" cap="none" spc="0" normalizeH="0" baseline="0" noProof="0" dirty="0">
                  <a:ln>
                    <a:noFill/>
                  </a:ln>
                  <a:effectLst/>
                  <a:uLnTx/>
                  <a:uFillTx/>
                  <a:latin typeface="+mn-lt"/>
                  <a:ea typeface="+mn-ea"/>
                  <a:cs typeface="+mn-cs"/>
                </a:rPr>
                <a:t> </a:t>
              </a:r>
            </a:p>
          </p:txBody>
        </p:sp>
      </p:grpSp>
      <p:grpSp>
        <p:nvGrpSpPr>
          <p:cNvPr id="16" name="Group 15"/>
          <p:cNvGrpSpPr/>
          <p:nvPr/>
        </p:nvGrpSpPr>
        <p:grpSpPr>
          <a:xfrm>
            <a:off x="1747775" y="4378210"/>
            <a:ext cx="3981545" cy="1525819"/>
            <a:chOff x="1817225" y="4204588"/>
            <a:chExt cx="3981545" cy="1525819"/>
          </a:xfrm>
        </p:grpSpPr>
        <p:sp>
          <p:nvSpPr>
            <p:cNvPr id="14" name="Rectangle 13"/>
            <p:cNvSpPr/>
            <p:nvPr/>
          </p:nvSpPr>
          <p:spPr>
            <a:xfrm>
              <a:off x="1817225" y="4204588"/>
              <a:ext cx="3981545"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smtClean="0">
                  <a:ln>
                    <a:noFill/>
                  </a:ln>
                  <a:effectLst/>
                  <a:uLnTx/>
                  <a:uFillTx/>
                  <a:latin typeface="+mn-lt"/>
                  <a:ea typeface="+mn-ea"/>
                  <a:cs typeface="Arial" panose="020B0604020202020204" pitchFamily="34" charset="0"/>
                </a:rPr>
                <a:t>“The </a:t>
              </a:r>
              <a:r>
                <a:rPr kumimoji="0" lang="en-US" sz="1000" b="0" i="1" u="none" strike="noStrike" kern="1200" cap="none" spc="0" normalizeH="0" baseline="0" noProof="0" dirty="0">
                  <a:ln>
                    <a:noFill/>
                  </a:ln>
                  <a:effectLst/>
                  <a:uLnTx/>
                  <a:uFillTx/>
                  <a:latin typeface="+mn-lt"/>
                  <a:ea typeface="+mn-ea"/>
                  <a:cs typeface="Arial" panose="020B0604020202020204" pitchFamily="34" charset="0"/>
                </a:rPr>
                <a:t>study has been great in that it has allowed us to delve deeper into understanding the female consumer. It has produced a number of valuable insights that can be used across the Hit Network enabling us to understand women better and ensure we position the brand and our content in an authentic way</a:t>
              </a:r>
              <a:r>
                <a:rPr kumimoji="0" lang="en-US" sz="1000" b="0" i="1" u="none" strike="noStrike" kern="1200" cap="none" spc="0" normalizeH="0" baseline="0" noProof="0" dirty="0" smtClean="0">
                  <a:ln>
                    <a:noFill/>
                  </a:ln>
                  <a:effectLst/>
                  <a:uLnTx/>
                  <a:uFillTx/>
                  <a:latin typeface="+mn-lt"/>
                  <a:ea typeface="+mn-ea"/>
                  <a:cs typeface="Arial" panose="020B0604020202020204" pitchFamily="34" charset="0"/>
                </a:rPr>
                <a:t>.”</a:t>
              </a:r>
              <a:endParaRPr kumimoji="0" lang="en-US" sz="1000" b="0" i="1" u="none" strike="noStrike" kern="1200" cap="none" spc="0" normalizeH="0" baseline="0" noProof="0" dirty="0">
                <a:ln>
                  <a:noFill/>
                </a:ln>
                <a:effectLst/>
                <a:uLnTx/>
                <a:uFillTx/>
                <a:latin typeface="+mn-lt"/>
                <a:ea typeface="+mn-ea"/>
                <a:cs typeface="Arial" panose="020B0604020202020204" pitchFamily="34" charset="0"/>
              </a:endParaRPr>
            </a:p>
          </p:txBody>
        </p:sp>
        <p:sp>
          <p:nvSpPr>
            <p:cNvPr id="15" name="TextBox 14"/>
            <p:cNvSpPr txBox="1"/>
            <p:nvPr/>
          </p:nvSpPr>
          <p:spPr>
            <a:xfrm>
              <a:off x="2092920" y="5207187"/>
              <a:ext cx="332613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400" b="1" u="none" strike="noStrike" kern="0" cap="none" spc="0" normalizeH="0" baseline="0" noProof="0" dirty="0" smtClean="0">
                  <a:ln>
                    <a:noFill/>
                  </a:ln>
                  <a:effectLst/>
                  <a:uLnTx/>
                  <a:uFillTx/>
                  <a:latin typeface="Trebuchet MS"/>
                  <a:ea typeface="+mn-ea"/>
                  <a:cs typeface="+mn-cs"/>
                </a:rPr>
                <a:t>Gemma Fordham,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400" b="1" u="none" strike="noStrike" kern="0" cap="none" spc="0" normalizeH="0" baseline="0" noProof="0" dirty="0" smtClean="0">
                  <a:ln>
                    <a:noFill/>
                  </a:ln>
                  <a:effectLst/>
                  <a:uLnTx/>
                  <a:uFillTx/>
                  <a:latin typeface="Trebuchet MS"/>
                  <a:ea typeface="+mn-ea"/>
                  <a:cs typeface="+mn-cs"/>
                </a:rPr>
                <a:t>Head of Content- Hit Network</a:t>
              </a:r>
              <a:endParaRPr kumimoji="0" lang="en-US" sz="1400" b="1" u="none" strike="noStrike" kern="0" cap="none" spc="0" normalizeH="0" baseline="0" noProof="0" dirty="0" smtClean="0">
                <a:ln>
                  <a:noFill/>
                </a:ln>
                <a:effectLst/>
                <a:uLnTx/>
                <a:uFillTx/>
                <a:latin typeface="Trebuchet MS"/>
                <a:ea typeface="+mn-ea"/>
                <a:cs typeface="+mn-cs"/>
              </a:endParaRPr>
            </a:p>
          </p:txBody>
        </p:sp>
      </p:grpSp>
      <p:sp>
        <p:nvSpPr>
          <p:cNvPr id="17" name="TextBox 16"/>
          <p:cNvSpPr txBox="1"/>
          <p:nvPr/>
        </p:nvSpPr>
        <p:spPr>
          <a:xfrm>
            <a:off x="6938858" y="3420983"/>
            <a:ext cx="332613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400" b="1" i="0" u="none" strike="noStrike" kern="0" cap="none" spc="0" normalizeH="0" baseline="0" noProof="0" dirty="0" smtClean="0">
                <a:ln>
                  <a:noFill/>
                </a:ln>
                <a:effectLst/>
                <a:uLnTx/>
                <a:uFillTx/>
                <a:latin typeface="Trebuchet MS"/>
                <a:ea typeface="+mn-ea"/>
                <a:cs typeface="+mn-cs"/>
              </a:rPr>
              <a:t>Lisa Levesque,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400" b="1" i="0" u="none" strike="noStrike" kern="0" cap="none" spc="0" normalizeH="0" baseline="0" noProof="0" dirty="0" smtClean="0">
                <a:ln>
                  <a:noFill/>
                </a:ln>
                <a:effectLst/>
                <a:uLnTx/>
                <a:uFillTx/>
                <a:latin typeface="Trebuchet MS"/>
                <a:ea typeface="+mn-ea"/>
                <a:cs typeface="+mn-cs"/>
              </a:rPr>
              <a:t>Head of Insights- The Studio</a:t>
            </a:r>
            <a:endParaRPr kumimoji="0" lang="en-US" sz="1400" b="1" i="0" u="none" strike="noStrike" kern="0" cap="none" spc="0" normalizeH="0" baseline="0" noProof="0" dirty="0" smtClean="0">
              <a:ln>
                <a:noFill/>
              </a:ln>
              <a:effectLst/>
              <a:uLnTx/>
              <a:uFillTx/>
              <a:latin typeface="Trebuchet MS"/>
              <a:ea typeface="+mn-ea"/>
              <a:cs typeface="+mn-cs"/>
            </a:endParaRPr>
          </a:p>
        </p:txBody>
      </p:sp>
      <p:sp>
        <p:nvSpPr>
          <p:cNvPr id="18" name="Rectangle 17"/>
          <p:cNvSpPr/>
          <p:nvPr/>
        </p:nvSpPr>
        <p:spPr>
          <a:xfrm>
            <a:off x="6317685" y="1316527"/>
            <a:ext cx="4412048" cy="209288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1" u="none" strike="noStrike" kern="1200" cap="none" spc="0" normalizeH="0" baseline="0" noProof="0" dirty="0" smtClean="0">
                <a:ln>
                  <a:noFill/>
                </a:ln>
                <a:effectLst/>
                <a:uLnTx/>
                <a:uFillTx/>
                <a:latin typeface="+mn-lt"/>
                <a:ea typeface="+mn-ea"/>
                <a:cs typeface="+mn-cs"/>
              </a:rPr>
              <a:t>“In </a:t>
            </a:r>
            <a:r>
              <a:rPr kumimoji="0" lang="en-AU" sz="1000" b="0" i="1" u="none" strike="noStrike" kern="1200" cap="none" spc="0" normalizeH="0" baseline="0" noProof="0" dirty="0">
                <a:ln>
                  <a:noFill/>
                </a:ln>
                <a:effectLst/>
                <a:uLnTx/>
                <a:uFillTx/>
                <a:latin typeface="+mn-lt"/>
                <a:ea typeface="+mn-ea"/>
                <a:cs typeface="+mn-cs"/>
              </a:rPr>
              <a:t>2016 we ran a very successful campaign for Myer Father’s Day. Through our communities we identified Myer’s male audience want to engage with fashion through a trusted friend, not a celebrity or fashion influencer.   We tested ambassadors and uncovered Merrick Watts was seen as a mate to Triple M listeners.  </a:t>
            </a:r>
            <a:endParaRPr kumimoji="0" lang="en-AU" sz="1000" b="0" i="1" u="none" strike="noStrike" kern="1200" cap="none" spc="0" normalizeH="0" baseline="0" noProof="0" dirty="0" smtClean="0">
              <a:ln>
                <a:noFill/>
              </a:ln>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000" b="0" i="1" u="none" strike="noStrike" kern="1200" cap="none" spc="0" normalizeH="0" baseline="0" noProof="0" dirty="0">
              <a:ln>
                <a:noFill/>
              </a:ln>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1" u="none" strike="noStrike" kern="1200" cap="none" spc="0" normalizeH="0" baseline="0" noProof="0" dirty="0" smtClean="0">
                <a:ln>
                  <a:noFill/>
                </a:ln>
                <a:effectLst/>
                <a:uLnTx/>
                <a:uFillTx/>
                <a:latin typeface="+mn-lt"/>
                <a:ea typeface="+mn-ea"/>
                <a:cs typeface="+mn-cs"/>
              </a:rPr>
              <a:t>The </a:t>
            </a:r>
            <a:r>
              <a:rPr kumimoji="0" lang="en-AU" sz="1000" b="0" i="1" u="none" strike="noStrike" kern="1200" cap="none" spc="0" normalizeH="0" baseline="0" noProof="0" dirty="0">
                <a:ln>
                  <a:noFill/>
                </a:ln>
                <a:effectLst/>
                <a:uLnTx/>
                <a:uFillTx/>
                <a:latin typeface="+mn-lt"/>
                <a:ea typeface="+mn-ea"/>
                <a:cs typeface="+mn-cs"/>
              </a:rPr>
              <a:t> campaign lived beyond SCA, featuring Merrick and his kids in the Myer Father’s Day catalogue and a fun content series.  Through our communities we were able to measure the effectiveness of the campaign which saw Myer experience a record week of sales.    Insights into our communities were paramount in helping us secure the Myer business and ensured we were able to demonstrate the effect of our campaign across both metro and regional </a:t>
            </a:r>
            <a:r>
              <a:rPr kumimoji="0" lang="en-AU" sz="1000" b="0" i="1" u="none" strike="noStrike" kern="1200" cap="none" spc="0" normalizeH="0" baseline="0" noProof="0" dirty="0" smtClean="0">
                <a:ln>
                  <a:noFill/>
                </a:ln>
                <a:effectLst/>
                <a:uLnTx/>
                <a:uFillTx/>
                <a:latin typeface="+mn-lt"/>
                <a:ea typeface="+mn-ea"/>
                <a:cs typeface="+mn-cs"/>
              </a:rPr>
              <a:t>Australia.”</a:t>
            </a:r>
            <a:endParaRPr kumimoji="0" lang="en-US" sz="1000" b="0" i="1" u="none" strike="noStrike" kern="1200" cap="none" spc="0" normalizeH="0" baseline="0" noProof="0" dirty="0">
              <a:ln>
                <a:noFill/>
              </a:ln>
              <a:effectLst/>
              <a:uLnTx/>
              <a:uFillTx/>
              <a:latin typeface="+mn-lt"/>
              <a:ea typeface="+mn-ea"/>
              <a:cs typeface="+mn-cs"/>
            </a:endParaRPr>
          </a:p>
        </p:txBody>
      </p:sp>
      <p:sp>
        <p:nvSpPr>
          <p:cNvPr id="19" name="TextBox 18"/>
          <p:cNvSpPr txBox="1"/>
          <p:nvPr/>
        </p:nvSpPr>
        <p:spPr>
          <a:xfrm>
            <a:off x="6977444" y="5476553"/>
            <a:ext cx="332613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400" b="1" i="0" u="none" strike="noStrike" kern="0" cap="none" spc="0" normalizeH="0" baseline="0" noProof="0" dirty="0" smtClean="0">
                <a:ln>
                  <a:noFill/>
                </a:ln>
                <a:effectLst/>
                <a:uLnTx/>
                <a:uFillTx/>
                <a:latin typeface="Trebuchet MS"/>
                <a:ea typeface="+mn-ea"/>
                <a:cs typeface="+mn-cs"/>
              </a:rPr>
              <a:t>Natasha Jobson,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400" b="1" i="0" u="none" strike="noStrike" kern="0" cap="none" spc="0" normalizeH="0" baseline="0" noProof="0" dirty="0" smtClean="0">
                <a:ln>
                  <a:noFill/>
                </a:ln>
                <a:effectLst/>
                <a:uLnTx/>
                <a:uFillTx/>
                <a:latin typeface="Trebuchet MS"/>
                <a:ea typeface="+mn-ea"/>
                <a:cs typeface="+mn-cs"/>
              </a:rPr>
              <a:t>Metro News Operations Manager</a:t>
            </a:r>
            <a:endParaRPr kumimoji="0" lang="en-US" sz="1400" b="1" i="0" u="none" strike="noStrike" kern="0" cap="none" spc="0" normalizeH="0" baseline="0" noProof="0" dirty="0" smtClean="0">
              <a:ln>
                <a:noFill/>
              </a:ln>
              <a:effectLst/>
              <a:uLnTx/>
              <a:uFillTx/>
              <a:latin typeface="Trebuchet MS"/>
              <a:ea typeface="+mn-ea"/>
              <a:cs typeface="+mn-cs"/>
            </a:endParaRPr>
          </a:p>
        </p:txBody>
      </p:sp>
      <p:sp>
        <p:nvSpPr>
          <p:cNvPr id="20" name="Rectangle 19"/>
          <p:cNvSpPr/>
          <p:nvPr/>
        </p:nvSpPr>
        <p:spPr>
          <a:xfrm>
            <a:off x="6377653" y="4380405"/>
            <a:ext cx="4259481" cy="101566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AU" sz="1000" b="0" i="1" u="none" strike="noStrike" kern="1200" cap="none" spc="0" normalizeH="0" baseline="0" noProof="0" dirty="0" smtClean="0">
                <a:ln>
                  <a:noFill/>
                </a:ln>
                <a:effectLst/>
                <a:uLnTx/>
                <a:uFillTx/>
                <a:latin typeface="+mn-lt"/>
                <a:ea typeface="Calibri" panose="020F0502020204030204" pitchFamily="34" charset="0"/>
                <a:cs typeface="Arial" panose="020B0604020202020204" pitchFamily="34" charset="0"/>
              </a:rPr>
              <a:t>“Our </a:t>
            </a:r>
            <a:r>
              <a:rPr kumimoji="0" lang="en-AU" sz="1000" b="0" i="1" u="none" strike="noStrike" kern="1200" cap="none" spc="0" normalizeH="0" baseline="0" noProof="0" dirty="0">
                <a:ln>
                  <a:noFill/>
                </a:ln>
                <a:effectLst/>
                <a:uLnTx/>
                <a:uFillTx/>
                <a:latin typeface="+mn-lt"/>
                <a:ea typeface="Calibri" panose="020F0502020204030204" pitchFamily="34" charset="0"/>
                <a:cs typeface="Arial" panose="020B0604020202020204" pitchFamily="34" charset="0"/>
              </a:rPr>
              <a:t>communities offer the best way to reflect what our audience truly think about issues of the day. We can ask for their thoughts on 457 foreign worker visas, who they’re voting for in an election, how much they’re planning to spend on Christmas presents, or even how much sleep they get – and know we get real engagement when this info’s shared on air and online</a:t>
            </a:r>
            <a:r>
              <a:rPr kumimoji="0" lang="en-AU" sz="1000" b="0" i="1" u="none" strike="noStrike" kern="1200" cap="none" spc="0" normalizeH="0" baseline="0" noProof="0" dirty="0" smtClean="0">
                <a:ln>
                  <a:noFill/>
                </a:ln>
                <a:effectLst/>
                <a:uLnTx/>
                <a:uFillTx/>
                <a:latin typeface="+mn-lt"/>
                <a:ea typeface="Calibri" panose="020F0502020204030204" pitchFamily="34" charset="0"/>
                <a:cs typeface="Arial" panose="020B0604020202020204" pitchFamily="34" charset="0"/>
              </a:rPr>
              <a:t>.”</a:t>
            </a:r>
            <a:endParaRPr kumimoji="0" lang="en-US" sz="1000" b="0" i="0" u="none" strike="noStrike" kern="1200" cap="none" spc="0" normalizeH="0" baseline="0" noProof="0" dirty="0">
              <a:ln>
                <a:noFill/>
              </a:ln>
              <a:effectLst/>
              <a:uLnTx/>
              <a:uFillTx/>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1498194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t="1453" r="11738"/>
          <a:stretch/>
        </p:blipFill>
        <p:spPr>
          <a:xfrm>
            <a:off x="8373751" y="-11430"/>
            <a:ext cx="3815074" cy="6452520"/>
          </a:xfrm>
          <a:prstGeom prst="rect">
            <a:avLst/>
          </a:prstGeom>
        </p:spPr>
      </p:pic>
      <p:sp>
        <p:nvSpPr>
          <p:cNvPr id="2" name="Title 1"/>
          <p:cNvSpPr>
            <a:spLocks noGrp="1"/>
          </p:cNvSpPr>
          <p:nvPr>
            <p:ph type="title"/>
          </p:nvPr>
        </p:nvSpPr>
        <p:spPr>
          <a:xfrm>
            <a:off x="494095" y="196769"/>
            <a:ext cx="9221782" cy="650513"/>
          </a:xfrm>
        </p:spPr>
        <p:txBody>
          <a:bodyPr/>
          <a:lstStyle/>
          <a:p>
            <a:r>
              <a:rPr lang="en-AU" dirty="0" smtClean="0"/>
              <a:t>METHODS USED</a:t>
            </a:r>
            <a:endParaRPr lang="en-AU" dirty="0"/>
          </a:p>
        </p:txBody>
      </p:sp>
      <p:sp>
        <p:nvSpPr>
          <p:cNvPr id="3" name="Text Placeholder 3"/>
          <p:cNvSpPr txBox="1">
            <a:spLocks/>
          </p:cNvSpPr>
          <p:nvPr/>
        </p:nvSpPr>
        <p:spPr>
          <a:xfrm>
            <a:off x="0" y="6627536"/>
            <a:ext cx="8370501" cy="3451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800" b="0" u="none" strike="noStrike" kern="1200" cap="none" spc="0" normalizeH="0" baseline="0" noProof="0" dirty="0">
                <a:ln>
                  <a:noFill/>
                </a:ln>
                <a:solidFill>
                  <a:prstClr val="white"/>
                </a:solidFill>
                <a:effectLst/>
                <a:uLnTx/>
                <a:uFillTx/>
                <a:ea typeface="+mn-ea"/>
                <a:cs typeface="Arial" panose="020B0604020202020204" pitchFamily="34" charset="0"/>
              </a:rPr>
              <a:t>Source: </a:t>
            </a:r>
            <a:r>
              <a:rPr kumimoji="0" lang="en-AU" sz="800" b="0" u="none" strike="noStrike" kern="1200" cap="none" spc="0" normalizeH="0" baseline="0" noProof="0" dirty="0" err="1">
                <a:ln>
                  <a:noFill/>
                </a:ln>
                <a:solidFill>
                  <a:prstClr val="white"/>
                </a:solidFill>
                <a:effectLst/>
                <a:uLnTx/>
                <a:uFillTx/>
                <a:ea typeface="+mn-ea"/>
                <a:cs typeface="Arial" panose="020B0604020202020204" pitchFamily="34" charset="0"/>
              </a:rPr>
              <a:t>GreenBook</a:t>
            </a:r>
            <a:r>
              <a:rPr kumimoji="0" lang="en-AU" sz="800" b="0" u="none" strike="noStrike" kern="1200" cap="none" spc="0" normalizeH="0" baseline="0" noProof="0" dirty="0">
                <a:ln>
                  <a:noFill/>
                </a:ln>
                <a:solidFill>
                  <a:prstClr val="white"/>
                </a:solidFill>
                <a:effectLst/>
                <a:uLnTx/>
                <a:uFillTx/>
                <a:ea typeface="+mn-ea"/>
                <a:cs typeface="Arial" panose="020B0604020202020204" pitchFamily="34" charset="0"/>
              </a:rPr>
              <a:t> Research Industry Trends Report, 2014” </a:t>
            </a:r>
            <a:r>
              <a:rPr kumimoji="0" lang="en-AU" sz="800" b="0" u="sng" strike="noStrike" kern="1200" cap="none" spc="0" normalizeH="0" baseline="0" noProof="0" dirty="0">
                <a:ln>
                  <a:noFill/>
                </a:ln>
                <a:solidFill>
                  <a:prstClr val="white"/>
                </a:solidFill>
                <a:effectLst/>
                <a:uLnTx/>
                <a:uFillTx/>
                <a:ea typeface="+mn-ea"/>
                <a:cs typeface="Arial" panose="020B0604020202020204" pitchFamily="34" charset="0"/>
              </a:rPr>
              <a:t>http://www.greenbook.org/grit</a:t>
            </a:r>
            <a:endParaRPr kumimoji="0" lang="en-AU" sz="800" b="0" u="none" strike="noStrike" kern="1200" cap="none" spc="0" normalizeH="0" baseline="0" noProof="0" dirty="0">
              <a:ln>
                <a:noFill/>
              </a:ln>
              <a:solidFill>
                <a:prstClr val="white"/>
              </a:solidFill>
              <a:effectLst/>
              <a:uLnTx/>
              <a:uFillTx/>
              <a:ea typeface="+mn-ea"/>
              <a:cs typeface="Arial" panose="020B0604020202020204" pitchFamily="34" charset="0"/>
            </a:endParaRPr>
          </a:p>
        </p:txBody>
      </p:sp>
      <p:sp>
        <p:nvSpPr>
          <p:cNvPr id="5" name="TextBox 4"/>
          <p:cNvSpPr txBox="1"/>
          <p:nvPr/>
        </p:nvSpPr>
        <p:spPr>
          <a:xfrm>
            <a:off x="9715876" y="49830"/>
            <a:ext cx="2467669" cy="2031325"/>
          </a:xfrm>
          <a:prstGeom prst="rect">
            <a:avLst/>
          </a:prstGeom>
          <a:noFill/>
        </p:spPr>
        <p:txBody>
          <a:bodyPr wrap="square" rtlCol="0">
            <a:sp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r>
              <a:rPr kumimoji="0" lang="en-AU" sz="1400" i="0" u="none" strike="noStrike" kern="1200" cap="none" spc="300" normalizeH="0" baseline="0" noProof="0" dirty="0" smtClean="0">
                <a:ln>
                  <a:noFill/>
                </a:ln>
                <a:effectLst/>
                <a:uLnTx/>
                <a:uFillTx/>
                <a:latin typeface="Franklin Gothic Medium" panose="020B0603020102020204" pitchFamily="34" charset="0"/>
                <a:cs typeface="Arial" panose="020B0604020202020204" pitchFamily="34" charset="0"/>
              </a:rPr>
              <a:t>DID YOU KNOW?</a:t>
            </a:r>
          </a:p>
          <a:p>
            <a:pPr marL="0" marR="0" lvl="0" indent="0" algn="r" defTabSz="914126" rtl="0" eaLnBrk="1" fontAlgn="auto" latinLnBrk="0" hangingPunct="1">
              <a:lnSpc>
                <a:spcPct val="100000"/>
              </a:lnSpc>
              <a:spcBef>
                <a:spcPts val="0"/>
              </a:spcBef>
              <a:spcAft>
                <a:spcPts val="0"/>
              </a:spcAft>
              <a:buClrTx/>
              <a:buSzTx/>
              <a:buFontTx/>
              <a:buNone/>
              <a:tabLst/>
              <a:defRPr/>
            </a:pPr>
            <a:endParaRPr lang="en-AU" sz="1000" dirty="0">
              <a:latin typeface="+mj-lt"/>
              <a:cs typeface="Arial" panose="020B0604020202020204" pitchFamily="34" charset="0"/>
            </a:endParaRPr>
          </a:p>
          <a:p>
            <a:pPr marL="0" marR="0" lvl="0" indent="0" algn="r" defTabSz="914126" rtl="0" eaLnBrk="1" fontAlgn="auto" latinLnBrk="0" hangingPunct="1">
              <a:lnSpc>
                <a:spcPct val="100000"/>
              </a:lnSpc>
              <a:spcBef>
                <a:spcPts val="0"/>
              </a:spcBef>
              <a:spcAft>
                <a:spcPts val="0"/>
              </a:spcAft>
              <a:buClrTx/>
              <a:buSzTx/>
              <a:buFontTx/>
              <a:buNone/>
              <a:tabLst/>
              <a:defRPr/>
            </a:pPr>
            <a:r>
              <a:rPr kumimoji="0" lang="en-AU" b="0" i="0" u="none" strike="noStrike" kern="1200" cap="none" spc="0" normalizeH="0" baseline="0" noProof="0" dirty="0" err="1" smtClean="0">
                <a:ln>
                  <a:noFill/>
                </a:ln>
                <a:effectLst/>
                <a:uLnTx/>
                <a:uFillTx/>
                <a:latin typeface="+mj-lt"/>
                <a:ea typeface="+mn-ea"/>
                <a:cs typeface="Arial" panose="020B0604020202020204" pitchFamily="34" charset="0"/>
              </a:rPr>
              <a:t>GreenBook</a:t>
            </a:r>
            <a:r>
              <a:rPr kumimoji="0" lang="en-AU" b="0" i="0" u="none" strike="noStrike" kern="1200" cap="none" spc="0" normalizeH="0" baseline="0" noProof="0" dirty="0" smtClean="0">
                <a:ln>
                  <a:noFill/>
                </a:ln>
                <a:effectLst/>
                <a:uLnTx/>
                <a:uFillTx/>
                <a:latin typeface="+mj-lt"/>
                <a:ea typeface="+mn-ea"/>
                <a:cs typeface="Arial" panose="020B0604020202020204" pitchFamily="34" charset="0"/>
              </a:rPr>
              <a:t> </a:t>
            </a:r>
            <a:r>
              <a:rPr kumimoji="0" lang="en-AU" b="0" i="0" u="none" strike="noStrike" kern="1200" cap="none" spc="0" normalizeH="0" baseline="0" noProof="0" dirty="0">
                <a:ln>
                  <a:noFill/>
                </a:ln>
                <a:effectLst/>
                <a:uLnTx/>
                <a:uFillTx/>
                <a:latin typeface="+mj-lt"/>
                <a:ea typeface="+mn-ea"/>
                <a:cs typeface="Arial" panose="020B0604020202020204" pitchFamily="34" charset="0"/>
              </a:rPr>
              <a:t>(the official global research tracking association) indicated in it’s 2014 Research Industry Trends Report that the 5 fastest growing research methods in the world today were </a:t>
            </a:r>
            <a:r>
              <a:rPr kumimoji="0" lang="en-AU" b="1" i="0" u="none" strike="noStrike" kern="1200" cap="none" spc="0" normalizeH="0" baseline="0" noProof="0" dirty="0">
                <a:ln>
                  <a:noFill/>
                </a:ln>
                <a:effectLst/>
                <a:uLnTx/>
                <a:uFillTx/>
                <a:latin typeface="+mj-lt"/>
                <a:ea typeface="+mn-ea"/>
                <a:cs typeface="Arial" panose="020B0604020202020204" pitchFamily="34" charset="0"/>
              </a:rPr>
              <a:t>Mobile Surveys</a:t>
            </a:r>
            <a:r>
              <a:rPr kumimoji="0" lang="en-AU" b="0" i="0" u="none" strike="noStrike" kern="1200" cap="none" spc="0" normalizeH="0" baseline="0" noProof="0" dirty="0">
                <a:ln>
                  <a:noFill/>
                </a:ln>
                <a:effectLst/>
                <a:uLnTx/>
                <a:uFillTx/>
                <a:latin typeface="+mj-lt"/>
                <a:ea typeface="+mn-ea"/>
                <a:cs typeface="Arial" panose="020B0604020202020204" pitchFamily="34" charset="0"/>
              </a:rPr>
              <a:t>, </a:t>
            </a:r>
            <a:r>
              <a:rPr kumimoji="0" lang="en-AU" b="1" i="0" u="none" strike="noStrike" kern="1200" cap="none" spc="0" normalizeH="0" baseline="0" noProof="0" dirty="0">
                <a:ln>
                  <a:noFill/>
                </a:ln>
                <a:effectLst/>
                <a:uLnTx/>
                <a:uFillTx/>
                <a:latin typeface="+mj-lt"/>
                <a:ea typeface="+mn-ea"/>
                <a:cs typeface="Arial" panose="020B0604020202020204" pitchFamily="34" charset="0"/>
              </a:rPr>
              <a:t>Online communities</a:t>
            </a:r>
            <a:r>
              <a:rPr kumimoji="0" lang="en-AU" b="0" i="0" u="none" strike="noStrike" kern="1200" cap="none" spc="0" normalizeH="0" baseline="0" noProof="0" dirty="0">
                <a:ln>
                  <a:noFill/>
                </a:ln>
                <a:effectLst/>
                <a:uLnTx/>
                <a:uFillTx/>
                <a:latin typeface="+mj-lt"/>
                <a:ea typeface="+mn-ea"/>
                <a:cs typeface="Arial" panose="020B0604020202020204" pitchFamily="34" charset="0"/>
              </a:rPr>
              <a:t>, Social Media Analytics, </a:t>
            </a:r>
            <a:r>
              <a:rPr kumimoji="0" lang="en-AU" b="1" i="0" u="none" strike="noStrike" kern="1200" cap="none" spc="0" normalizeH="0" baseline="0" noProof="0" dirty="0">
                <a:ln>
                  <a:noFill/>
                </a:ln>
                <a:effectLst/>
                <a:uLnTx/>
                <a:uFillTx/>
                <a:latin typeface="+mj-lt"/>
                <a:ea typeface="+mn-ea"/>
                <a:cs typeface="Arial" panose="020B0604020202020204" pitchFamily="34" charset="0"/>
              </a:rPr>
              <a:t>Text Analysis</a:t>
            </a:r>
            <a:r>
              <a:rPr kumimoji="0" lang="en-AU" b="0" i="0" u="none" strike="noStrike" kern="1200" cap="none" spc="0" normalizeH="0" baseline="0" noProof="0" dirty="0">
                <a:ln>
                  <a:noFill/>
                </a:ln>
                <a:effectLst/>
                <a:uLnTx/>
                <a:uFillTx/>
                <a:latin typeface="+mj-lt"/>
                <a:ea typeface="+mn-ea"/>
                <a:cs typeface="Arial" panose="020B0604020202020204" pitchFamily="34" charset="0"/>
              </a:rPr>
              <a:t> and </a:t>
            </a:r>
            <a:r>
              <a:rPr kumimoji="0" lang="en-AU" b="1" i="0" u="none" strike="noStrike" kern="1200" cap="none" spc="0" normalizeH="0" baseline="0" noProof="0" dirty="0">
                <a:ln>
                  <a:noFill/>
                </a:ln>
                <a:effectLst/>
                <a:uLnTx/>
                <a:uFillTx/>
                <a:latin typeface="+mj-lt"/>
                <a:ea typeface="+mn-ea"/>
                <a:cs typeface="Arial" panose="020B0604020202020204" pitchFamily="34" charset="0"/>
              </a:rPr>
              <a:t>Mobile Qualitative</a:t>
            </a:r>
            <a:r>
              <a:rPr kumimoji="0" lang="en-AU" b="0" i="0" u="none" strike="noStrike" kern="1200" cap="none" spc="0" normalizeH="0" baseline="0" noProof="0" dirty="0">
                <a:ln>
                  <a:noFill/>
                </a:ln>
                <a:effectLst/>
                <a:uLnTx/>
                <a:uFillTx/>
                <a:latin typeface="+mj-lt"/>
                <a:ea typeface="+mn-ea"/>
                <a:cs typeface="Arial" panose="020B0604020202020204" pitchFamily="34" charset="0"/>
              </a:rPr>
              <a:t>.</a:t>
            </a:r>
          </a:p>
          <a:p>
            <a:pPr marL="0" marR="0" lvl="0" indent="0" algn="r" defTabSz="914126" rtl="0" eaLnBrk="1" fontAlgn="auto" latinLnBrk="0" hangingPunct="1">
              <a:lnSpc>
                <a:spcPct val="100000"/>
              </a:lnSpc>
              <a:spcBef>
                <a:spcPts val="0"/>
              </a:spcBef>
              <a:spcAft>
                <a:spcPts val="0"/>
              </a:spcAft>
              <a:buClrTx/>
              <a:buSzTx/>
              <a:buFontTx/>
              <a:buNone/>
              <a:tabLst/>
              <a:defRPr/>
            </a:pPr>
            <a:endParaRPr kumimoji="0" lang="en-AU" b="1" i="0" u="none" strike="noStrike" kern="1200" cap="none" spc="0" normalizeH="0" baseline="0" noProof="0" dirty="0">
              <a:ln>
                <a:noFill/>
              </a:ln>
              <a:effectLst/>
              <a:uLnTx/>
              <a:uFillTx/>
              <a:latin typeface="+mj-lt"/>
              <a:ea typeface="+mn-ea"/>
              <a:cs typeface="Arial" panose="020B0604020202020204" pitchFamily="34" charset="0"/>
            </a:endParaRPr>
          </a:p>
          <a:p>
            <a:pPr marL="0" marR="0" lvl="0" indent="0" algn="r" defTabSz="914126" rtl="0" eaLnBrk="1" fontAlgn="auto" latinLnBrk="0" hangingPunct="1">
              <a:lnSpc>
                <a:spcPct val="100000"/>
              </a:lnSpc>
              <a:spcBef>
                <a:spcPts val="0"/>
              </a:spcBef>
              <a:spcAft>
                <a:spcPts val="0"/>
              </a:spcAft>
              <a:buClrTx/>
              <a:buSzTx/>
              <a:buFontTx/>
              <a:buNone/>
              <a:tabLst/>
              <a:defRPr/>
            </a:pPr>
            <a:r>
              <a:rPr kumimoji="0" lang="en-AU" b="1" i="0" u="none" strike="noStrike" kern="1200" cap="none" spc="0" normalizeH="0" baseline="0" noProof="0" dirty="0">
                <a:ln>
                  <a:noFill/>
                </a:ln>
                <a:effectLst/>
                <a:uLnTx/>
                <a:uFillTx/>
                <a:latin typeface="+mj-lt"/>
                <a:ea typeface="+mn-ea"/>
                <a:cs typeface="Arial" panose="020B0604020202020204" pitchFamily="34" charset="0"/>
              </a:rPr>
              <a:t>The above highlighted methods are already in use by SCA Research.</a:t>
            </a:r>
          </a:p>
          <a:p>
            <a:pPr marL="0" marR="0" lvl="0" indent="0" algn="r" defTabSz="91412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effectLst/>
              <a:uLnTx/>
              <a:uFillTx/>
              <a:latin typeface="+mj-lt"/>
              <a:ea typeface="+mn-ea"/>
            </a:endParaRPr>
          </a:p>
        </p:txBody>
      </p:sp>
      <p:grpSp>
        <p:nvGrpSpPr>
          <p:cNvPr id="10" name="Group 9"/>
          <p:cNvGrpSpPr/>
          <p:nvPr/>
        </p:nvGrpSpPr>
        <p:grpSpPr>
          <a:xfrm>
            <a:off x="411480" y="1065493"/>
            <a:ext cx="8175656" cy="936557"/>
            <a:chOff x="0" y="1429178"/>
            <a:chExt cx="8175656" cy="936557"/>
          </a:xfrm>
        </p:grpSpPr>
        <p:grpSp>
          <p:nvGrpSpPr>
            <p:cNvPr id="8" name="Group 7"/>
            <p:cNvGrpSpPr/>
            <p:nvPr/>
          </p:nvGrpSpPr>
          <p:grpSpPr>
            <a:xfrm>
              <a:off x="0" y="2365735"/>
              <a:ext cx="8119756" cy="0"/>
              <a:chOff x="0" y="2365735"/>
              <a:chExt cx="8119756" cy="0"/>
            </a:xfrm>
          </p:grpSpPr>
          <p:sp>
            <p:nvSpPr>
              <p:cNvPr id="6" name="Line 6"/>
              <p:cNvSpPr>
                <a:spLocks noChangeShapeType="1"/>
              </p:cNvSpPr>
              <p:nvPr/>
            </p:nvSpPr>
            <p:spPr bwMode="auto">
              <a:xfrm>
                <a:off x="0" y="2365735"/>
                <a:ext cx="8119756" cy="0"/>
              </a:xfrm>
              <a:prstGeom prst="line">
                <a:avLst/>
              </a:prstGeom>
              <a:noFill/>
              <a:ln w="3175" cap="flat">
                <a:solidFill>
                  <a:schemeClr val="bg1">
                    <a:lumMod val="85000"/>
                  </a:schemeClr>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23"/>
              <p:cNvSpPr>
                <a:spLocks noChangeShapeType="1"/>
              </p:cNvSpPr>
              <p:nvPr/>
            </p:nvSpPr>
            <p:spPr bwMode="auto">
              <a:xfrm flipH="1">
                <a:off x="7933233" y="2365735"/>
                <a:ext cx="180975" cy="0"/>
              </a:xfrm>
              <a:prstGeom prst="line">
                <a:avLst/>
              </a:prstGeom>
              <a:noFill/>
              <a:ln w="25400" cap="rnd">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4203" y="1429178"/>
              <a:ext cx="491453" cy="868459"/>
            </a:xfrm>
            <a:prstGeom prst="rect">
              <a:avLst/>
            </a:prstGeom>
          </p:spPr>
        </p:pic>
      </p:grpSp>
      <p:sp>
        <p:nvSpPr>
          <p:cNvPr id="11" name="Rounded Rectangle 10"/>
          <p:cNvSpPr/>
          <p:nvPr/>
        </p:nvSpPr>
        <p:spPr>
          <a:xfrm>
            <a:off x="-125883" y="777030"/>
            <a:ext cx="6380053" cy="1498619"/>
          </a:xfrm>
          <a:prstGeom prst="roundRect">
            <a:avLst>
              <a:gd name="adj" fmla="val 1141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653" marR="0" lvl="0" indent="0" defTabSz="914126"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Text Analysis: </a:t>
            </a:r>
            <a:r>
              <a:rPr kumimoji="0" lang="en-AU" sz="1400" b="0"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
            </a:r>
            <a:br>
              <a:rPr kumimoji="0" lang="en-AU" sz="1400" b="0" i="0" u="none" strike="noStrike" kern="1200" cap="none" spc="0" normalizeH="0" baseline="0" noProof="0" dirty="0">
                <a:ln>
                  <a:noFill/>
                </a:ln>
                <a:solidFill>
                  <a:schemeClr val="tx1"/>
                </a:solidFill>
                <a:effectLst/>
                <a:uLnTx/>
                <a:uFillTx/>
                <a:latin typeface="+mj-lt"/>
                <a:ea typeface="+mn-ea"/>
                <a:cs typeface="Arial" panose="020B0604020202020204" pitchFamily="34" charset="0"/>
              </a:rPr>
            </a:br>
            <a:r>
              <a:rPr kumimoji="0" lang="en-AU" sz="1000" b="0"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SCA pioneered large qualitative based research for entertainment in Australia and continue to develop our own internal tools to review text responses and extract Key Word &amp; Theme reports as well as quickly processing, sorting &amp; filtering full qualitative reports.</a:t>
            </a:r>
          </a:p>
        </p:txBody>
      </p:sp>
      <p:grpSp>
        <p:nvGrpSpPr>
          <p:cNvPr id="13" name="Group 12"/>
          <p:cNvGrpSpPr/>
          <p:nvPr/>
        </p:nvGrpSpPr>
        <p:grpSpPr>
          <a:xfrm>
            <a:off x="411479" y="3083916"/>
            <a:ext cx="7808029" cy="0"/>
            <a:chOff x="311726" y="2365735"/>
            <a:chExt cx="7808029" cy="0"/>
          </a:xfrm>
        </p:grpSpPr>
        <p:sp>
          <p:nvSpPr>
            <p:cNvPr id="15" name="Line 6"/>
            <p:cNvSpPr>
              <a:spLocks noChangeShapeType="1"/>
            </p:cNvSpPr>
            <p:nvPr/>
          </p:nvSpPr>
          <p:spPr bwMode="auto">
            <a:xfrm>
              <a:off x="311726" y="2365735"/>
              <a:ext cx="7808029" cy="0"/>
            </a:xfrm>
            <a:prstGeom prst="line">
              <a:avLst/>
            </a:prstGeom>
            <a:noFill/>
            <a:ln w="3175" cap="flat">
              <a:solidFill>
                <a:schemeClr val="bg1">
                  <a:lumMod val="85000"/>
                </a:schemeClr>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23"/>
            <p:cNvSpPr>
              <a:spLocks noChangeShapeType="1"/>
            </p:cNvSpPr>
            <p:nvPr/>
          </p:nvSpPr>
          <p:spPr bwMode="auto">
            <a:xfrm flipH="1">
              <a:off x="7933233" y="2365735"/>
              <a:ext cx="180975" cy="0"/>
            </a:xfrm>
            <a:prstGeom prst="line">
              <a:avLst/>
            </a:prstGeom>
            <a:noFill/>
            <a:ln w="25400" cap="rnd">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p:nvGrpSpPr>
        <p:grpSpPr>
          <a:xfrm>
            <a:off x="411480" y="4059783"/>
            <a:ext cx="7502134" cy="0"/>
            <a:chOff x="617622" y="2365735"/>
            <a:chExt cx="7502134" cy="0"/>
          </a:xfrm>
        </p:grpSpPr>
        <p:sp>
          <p:nvSpPr>
            <p:cNvPr id="20" name="Line 6"/>
            <p:cNvSpPr>
              <a:spLocks noChangeShapeType="1"/>
            </p:cNvSpPr>
            <p:nvPr/>
          </p:nvSpPr>
          <p:spPr bwMode="auto">
            <a:xfrm>
              <a:off x="617622" y="2365735"/>
              <a:ext cx="7502134" cy="0"/>
            </a:xfrm>
            <a:prstGeom prst="line">
              <a:avLst/>
            </a:prstGeom>
            <a:noFill/>
            <a:ln w="3175" cap="flat">
              <a:solidFill>
                <a:schemeClr val="bg1">
                  <a:lumMod val="85000"/>
                </a:schemeClr>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3"/>
            <p:cNvSpPr>
              <a:spLocks noChangeShapeType="1"/>
            </p:cNvSpPr>
            <p:nvPr/>
          </p:nvSpPr>
          <p:spPr bwMode="auto">
            <a:xfrm flipH="1">
              <a:off x="7933233" y="2365735"/>
              <a:ext cx="180975" cy="0"/>
            </a:xfrm>
            <a:prstGeom prst="line">
              <a:avLst/>
            </a:prstGeom>
            <a:noFill/>
            <a:ln w="25400" cap="rnd">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3614" y="2271227"/>
            <a:ext cx="366642" cy="647903"/>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1155" y="3278914"/>
            <a:ext cx="315166" cy="556936"/>
          </a:xfrm>
          <a:prstGeom prst="rect">
            <a:avLst/>
          </a:prstGeom>
        </p:spPr>
      </p:pic>
      <p:grpSp>
        <p:nvGrpSpPr>
          <p:cNvPr id="33" name="Group 32"/>
          <p:cNvGrpSpPr/>
          <p:nvPr/>
        </p:nvGrpSpPr>
        <p:grpSpPr>
          <a:xfrm>
            <a:off x="411479" y="4623958"/>
            <a:ext cx="7189676" cy="870983"/>
            <a:chOff x="-1" y="4208320"/>
            <a:chExt cx="7189676" cy="870983"/>
          </a:xfrm>
        </p:grpSpPr>
        <p:grpSp>
          <p:nvGrpSpPr>
            <p:cNvPr id="23" name="Group 22"/>
            <p:cNvGrpSpPr/>
            <p:nvPr/>
          </p:nvGrpSpPr>
          <p:grpSpPr>
            <a:xfrm>
              <a:off x="-1" y="5079303"/>
              <a:ext cx="7148843" cy="0"/>
              <a:chOff x="970912" y="2365735"/>
              <a:chExt cx="7148843" cy="0"/>
            </a:xfrm>
          </p:grpSpPr>
          <p:sp>
            <p:nvSpPr>
              <p:cNvPr id="25" name="Line 6"/>
              <p:cNvSpPr>
                <a:spLocks noChangeShapeType="1"/>
              </p:cNvSpPr>
              <p:nvPr/>
            </p:nvSpPr>
            <p:spPr bwMode="auto">
              <a:xfrm>
                <a:off x="970912" y="2365735"/>
                <a:ext cx="7148843" cy="0"/>
              </a:xfrm>
              <a:prstGeom prst="line">
                <a:avLst/>
              </a:prstGeom>
              <a:noFill/>
              <a:ln w="3175" cap="flat">
                <a:solidFill>
                  <a:schemeClr val="bg1">
                    <a:lumMod val="85000"/>
                  </a:schemeClr>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23"/>
              <p:cNvSpPr>
                <a:spLocks noChangeShapeType="1"/>
              </p:cNvSpPr>
              <p:nvPr/>
            </p:nvSpPr>
            <p:spPr bwMode="auto">
              <a:xfrm flipH="1">
                <a:off x="7933233" y="2365735"/>
                <a:ext cx="180975" cy="0"/>
              </a:xfrm>
              <a:prstGeom prst="line">
                <a:avLst/>
              </a:prstGeom>
              <a:noFill/>
              <a:ln w="25400" cap="rnd">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6065" y="4208320"/>
              <a:ext cx="453610" cy="801584"/>
            </a:xfrm>
            <a:prstGeom prst="rect">
              <a:avLst/>
            </a:prstGeom>
          </p:spPr>
        </p:pic>
      </p:grpSp>
      <p:sp>
        <p:nvSpPr>
          <p:cNvPr id="30" name="Rounded Rectangle 29"/>
          <p:cNvSpPr/>
          <p:nvPr/>
        </p:nvSpPr>
        <p:spPr>
          <a:xfrm>
            <a:off x="-125883" y="1616518"/>
            <a:ext cx="6317647" cy="1806309"/>
          </a:xfrm>
          <a:prstGeom prst="roundRect">
            <a:avLst>
              <a:gd name="adj" fmla="val 765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653" marR="0" lvl="0" indent="0" algn="l" defTabSz="914126"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Entertainment Insight Communities</a:t>
            </a:r>
            <a:r>
              <a:rPr kumimoji="0" lang="en-AU" sz="16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 </a:t>
            </a:r>
          </a:p>
          <a:p>
            <a:pPr marL="531653" marR="0" lvl="0" indent="0" algn="l"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Insight Communities is one of leading research trends in world and SCA has the first and largest entertainment Insight Community  in Australia with global attention. A growing trend led by major entertainment brands like Discovery Channel. With over 250,000 members SCA have one of the largest entertainment Insight Communities globally.</a:t>
            </a:r>
          </a:p>
        </p:txBody>
      </p:sp>
      <p:sp>
        <p:nvSpPr>
          <p:cNvPr id="31" name="Rounded Rectangle 30"/>
          <p:cNvSpPr/>
          <p:nvPr/>
        </p:nvSpPr>
        <p:spPr>
          <a:xfrm>
            <a:off x="-78990" y="3003756"/>
            <a:ext cx="6512806" cy="1131242"/>
          </a:xfrm>
          <a:prstGeom prst="roundRect">
            <a:avLst>
              <a:gd name="adj" fmla="val 1041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653" marR="0" lvl="0" indent="0" algn="l" defTabSz="914126"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chemeClr val="tx1"/>
                </a:solidFill>
                <a:effectLst/>
                <a:uLnTx/>
                <a:uFillTx/>
                <a:ea typeface="+mn-ea"/>
                <a:cs typeface="Arial" panose="020B0604020202020204" pitchFamily="34" charset="0"/>
              </a:rPr>
              <a:t>Mobile Research: </a:t>
            </a:r>
          </a:p>
          <a:p>
            <a:pPr marL="531653" marR="0" lvl="0" indent="0" algn="l"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chemeClr val="tx1"/>
                </a:solidFill>
                <a:effectLst/>
                <a:uLnTx/>
                <a:uFillTx/>
                <a:ea typeface="+mn-ea"/>
                <a:cs typeface="Arial" panose="020B0604020202020204" pitchFamily="34" charset="0"/>
              </a:rPr>
              <a:t>It is the </a:t>
            </a:r>
            <a:r>
              <a:rPr kumimoji="0" lang="en-AU" sz="1000" b="0" i="0" u="none" strike="noStrike" kern="1200" cap="none" spc="0" normalizeH="0" baseline="0" noProof="0" dirty="0" smtClean="0">
                <a:ln>
                  <a:noFill/>
                </a:ln>
                <a:solidFill>
                  <a:schemeClr val="tx1"/>
                </a:solidFill>
                <a:effectLst/>
                <a:uLnTx/>
                <a:uFillTx/>
                <a:ea typeface="+mn-ea"/>
                <a:cs typeface="Arial" panose="020B0604020202020204" pitchFamily="34" charset="0"/>
              </a:rPr>
              <a:t>leading </a:t>
            </a:r>
            <a:r>
              <a:rPr kumimoji="0" lang="en-AU" sz="1000" b="0" i="0" u="none" strike="noStrike" kern="1200" cap="none" spc="0" normalizeH="0" baseline="0" noProof="0" dirty="0">
                <a:ln>
                  <a:noFill/>
                </a:ln>
                <a:solidFill>
                  <a:schemeClr val="tx1"/>
                </a:solidFill>
                <a:effectLst/>
                <a:uLnTx/>
                <a:uFillTx/>
                <a:ea typeface="+mn-ea"/>
                <a:cs typeface="Arial" panose="020B0604020202020204" pitchFamily="34" charset="0"/>
              </a:rPr>
              <a:t>research trend in the world currently and SCA has been delivering a full mobile survey compatibility for several years with all our online surveys fully mobile compatible.</a:t>
            </a:r>
          </a:p>
        </p:txBody>
      </p:sp>
      <p:sp>
        <p:nvSpPr>
          <p:cNvPr id="32" name="Rounded Rectangle 31"/>
          <p:cNvSpPr/>
          <p:nvPr/>
        </p:nvSpPr>
        <p:spPr>
          <a:xfrm>
            <a:off x="-74376" y="4229806"/>
            <a:ext cx="6933937" cy="1131242"/>
          </a:xfrm>
          <a:prstGeom prst="roundRect">
            <a:avLst>
              <a:gd name="adj" fmla="val 1041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653" marR="0" lvl="0" indent="0" algn="l" defTabSz="914126"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CATI Room: </a:t>
            </a:r>
          </a:p>
          <a:p>
            <a:pPr marL="531653" marR="0" lvl="0" indent="0" algn="l" defTabSz="914126"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SCA is unique in having it’s own internal CATI (Computer Assisted Telephone Interviewing) resource. While most research is moving online these days, approximately 20% of the Australian population are not connected to the internet, and even if they are, a large percentage are not regularly online or members of online research panels. Furthermore, no panel provider in Australia effectively talks to regional Australia. Using CATI by itself or in combination with online research allows access to hard to reach demographics, as well as the views of regional Australians. </a:t>
            </a:r>
          </a:p>
        </p:txBody>
      </p:sp>
    </p:spTree>
    <p:extLst>
      <p:ext uri="{BB962C8B-B14F-4D97-AF65-F5344CB8AC3E}">
        <p14:creationId xmlns:p14="http://schemas.microsoft.com/office/powerpoint/2010/main" val="2793139934"/>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DRAFTSHAPETAG" val="DRAFTSHAPETA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DRAFTSHAPETAG" val="DRAFTSHAPETA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DRAFTSHAPETAG" val="DRAFTSHAPETA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DRAFTSHAPETAG" val="DRAFTSHAPETA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DRAFTSHAPETAG" val="DRAFTSHAPETA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IT_template_v2.0_12Aug16">
  <a:themeElements>
    <a:clrScheme name="SCA 2016">
      <a:dk1>
        <a:srgbClr val="000000"/>
      </a:dk1>
      <a:lt1>
        <a:srgbClr val="FFFFFF"/>
      </a:lt1>
      <a:dk2>
        <a:srgbClr val="555555"/>
      </a:dk2>
      <a:lt2>
        <a:srgbClr val="C7C8CA"/>
      </a:lt2>
      <a:accent1>
        <a:srgbClr val="08A0D6"/>
      </a:accent1>
      <a:accent2>
        <a:srgbClr val="5E9ED5"/>
      </a:accent2>
      <a:accent3>
        <a:srgbClr val="80AFDB"/>
      </a:accent3>
      <a:accent4>
        <a:srgbClr val="A5C7E9"/>
      </a:accent4>
      <a:accent5>
        <a:srgbClr val="C7C8CA"/>
      </a:accent5>
      <a:accent6>
        <a:srgbClr val="08A0D6"/>
      </a:accent6>
      <a:hlink>
        <a:srgbClr val="FFFFFF"/>
      </a:hlink>
      <a:folHlink>
        <a:srgbClr val="FFFFFF"/>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881063" rtl="0" eaLnBrk="1" fontAlgn="base" latinLnBrk="0" hangingPunct="1">
          <a:lnSpc>
            <a:spcPct val="100000"/>
          </a:lnSpc>
          <a:spcBef>
            <a:spcPct val="0"/>
          </a:spcBef>
          <a:spcAft>
            <a:spcPct val="0"/>
          </a:spcAft>
          <a:buClrTx/>
          <a:buSzTx/>
          <a:buFontTx/>
          <a:buNone/>
          <a:tabLst/>
          <a:defRPr kumimoji="0" sz="1600" b="1" i="0" u="none" strike="noStrike" cap="none" normalizeH="0" baseline="0" dirty="0" smtClean="0">
            <a:ln>
              <a:noFill/>
            </a:ln>
            <a:solidFill>
              <a:srgbClr val="FFD700"/>
            </a:solidFill>
            <a:effectLst/>
            <a:latin typeface="+mn-lt"/>
          </a:defRPr>
        </a:defPPr>
      </a:lstStyle>
    </a:spDef>
    <a:lnDef>
      <a:spPr bwMode="auto">
        <a:solidFill>
          <a:schemeClr val="accent1"/>
        </a:solidFill>
        <a:ln w="12700" cap="flat" cmpd="sng" algn="ctr">
          <a:solidFill>
            <a:schemeClr val="tx1">
              <a:lumMod val="50000"/>
              <a:lumOff val="50000"/>
            </a:schemeClr>
          </a:solidFill>
          <a:prstDash val="sysDash"/>
          <a:round/>
          <a:headEnd type="none" w="med" len="med"/>
          <a:tailEnd type="none" w="med" len="med"/>
        </a:ln>
        <a:effectLst/>
      </a:spPr>
      <a:bodyPr/>
      <a:lstStyle/>
    </a:lnDef>
    <a:txDef>
      <a:spPr>
        <a:noFill/>
      </a:spPr>
      <a:bodyPr wrap="none" rtlCol="0">
        <a:spAutoFit/>
      </a:bodyPr>
      <a:lstStyle>
        <a:defPPr>
          <a:defRPr sz="2800" kern="0" dirty="0" smtClean="0">
            <a:latin typeface="+mn-lt"/>
          </a:defRPr>
        </a:defPPr>
      </a:lstStyle>
    </a:txDef>
  </a:objectDefaults>
  <a:extraClrSchemeLst>
    <a:extraClrScheme>
      <a:clrScheme name="1_book left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ook left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ook left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ook left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ook left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ook left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ook left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ook left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ook left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ook left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ook left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ook left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ook left pages 13">
        <a:dk1>
          <a:srgbClr val="000000"/>
        </a:dk1>
        <a:lt1>
          <a:srgbClr val="FFFFFF"/>
        </a:lt1>
        <a:dk2>
          <a:srgbClr val="2AABD6"/>
        </a:dk2>
        <a:lt2>
          <a:srgbClr val="848484"/>
        </a:lt2>
        <a:accent1>
          <a:srgbClr val="95D5EB"/>
        </a:accent1>
        <a:accent2>
          <a:srgbClr val="FF0099"/>
        </a:accent2>
        <a:accent3>
          <a:srgbClr val="FFFFFF"/>
        </a:accent3>
        <a:accent4>
          <a:srgbClr val="000000"/>
        </a:accent4>
        <a:accent5>
          <a:srgbClr val="C8E7F3"/>
        </a:accent5>
        <a:accent6>
          <a:srgbClr val="E7008A"/>
        </a:accent6>
        <a:hlink>
          <a:srgbClr val="FF9933"/>
        </a:hlink>
        <a:folHlink>
          <a:srgbClr val="99CC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Theme1">
  <a:themeElements>
    <a:clrScheme name="Custom 2">
      <a:dk1>
        <a:srgbClr val="000000"/>
      </a:dk1>
      <a:lt1>
        <a:srgbClr val="FFFFFF"/>
      </a:lt1>
      <a:dk2>
        <a:srgbClr val="172E60"/>
      </a:dk2>
      <a:lt2>
        <a:srgbClr val="808080"/>
      </a:lt2>
      <a:accent1>
        <a:srgbClr val="E2E2E2"/>
      </a:accent1>
      <a:accent2>
        <a:srgbClr val="B8DBE9"/>
      </a:accent2>
      <a:accent3>
        <a:srgbClr val="B2B2B2"/>
      </a:accent3>
      <a:accent4>
        <a:srgbClr val="4D4D4D"/>
      </a:accent4>
      <a:accent5>
        <a:srgbClr val="D2E0E6"/>
      </a:accent5>
      <a:accent6>
        <a:srgbClr val="79A2B3"/>
      </a:accent6>
      <a:hlink>
        <a:srgbClr val="293C7F"/>
      </a:hlink>
      <a:folHlink>
        <a:srgbClr val="8AC5E0"/>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effectLst/>
      </a:spPr>
      <a:bodyPr tIns="90000" bIns="90000" rtlCol="0" anchor="ctr" anchorCtr="0"/>
      <a:lstStyle>
        <a:defPPr algn="ctr">
          <a:defRPr sz="1400" dirty="0" smtClean="0">
            <a:solidFill>
              <a:srgbClr val="000000"/>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chor="t">
        <a:spAutoFit/>
      </a:bodyPr>
      <a:lstStyle>
        <a:defPPr algn="ctr">
          <a:defRPr sz="1400" dirty="0" smtClean="0">
            <a:solidFill>
              <a:srgbClr val="000000"/>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Theme1" id="{C097CA4A-112A-4120-BD65-2105C49365E3}" vid="{CDC06CB9-F5FF-455C-8F26-87A0713E5B3E}"/>
    </a:ext>
  </a:extLst>
</a:theme>
</file>

<file path=ppt/theme/theme11.xml><?xml version="1.0" encoding="utf-8"?>
<a:theme xmlns:a="http://schemas.openxmlformats.org/drawingml/2006/main" name="4_Theme1">
  <a:themeElements>
    <a:clrScheme name="Custom 2">
      <a:dk1>
        <a:srgbClr val="000000"/>
      </a:dk1>
      <a:lt1>
        <a:srgbClr val="FFFFFF"/>
      </a:lt1>
      <a:dk2>
        <a:srgbClr val="172E60"/>
      </a:dk2>
      <a:lt2>
        <a:srgbClr val="808080"/>
      </a:lt2>
      <a:accent1>
        <a:srgbClr val="E2E2E2"/>
      </a:accent1>
      <a:accent2>
        <a:srgbClr val="B8DBE9"/>
      </a:accent2>
      <a:accent3>
        <a:srgbClr val="B2B2B2"/>
      </a:accent3>
      <a:accent4>
        <a:srgbClr val="4D4D4D"/>
      </a:accent4>
      <a:accent5>
        <a:srgbClr val="D2E0E6"/>
      </a:accent5>
      <a:accent6>
        <a:srgbClr val="79A2B3"/>
      </a:accent6>
      <a:hlink>
        <a:srgbClr val="293C7F"/>
      </a:hlink>
      <a:folHlink>
        <a:srgbClr val="8AC5E0"/>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effectLst/>
      </a:spPr>
      <a:bodyPr tIns="90000" bIns="90000" rtlCol="0" anchor="ctr" anchorCtr="0"/>
      <a:lstStyle>
        <a:defPPr algn="ctr">
          <a:defRPr sz="1400" dirty="0" smtClean="0">
            <a:solidFill>
              <a:srgbClr val="000000"/>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chor="t">
        <a:spAutoFit/>
      </a:bodyPr>
      <a:lstStyle>
        <a:defPPr algn="ctr">
          <a:defRPr sz="1400" dirty="0" smtClean="0">
            <a:solidFill>
              <a:srgbClr val="000000"/>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Theme1" id="{C097CA4A-112A-4120-BD65-2105C49365E3}" vid="{CDC06CB9-F5FF-455C-8F26-87A0713E5B3E}"/>
    </a:ext>
  </a:extLst>
</a:theme>
</file>

<file path=ppt/theme/theme12.xml><?xml version="1.0" encoding="utf-8"?>
<a:theme xmlns:a="http://schemas.openxmlformats.org/drawingml/2006/main" name="2_HIT_template_v2.0_12Aug16">
  <a:themeElements>
    <a:clrScheme name="SCA 2016">
      <a:dk1>
        <a:srgbClr val="000000"/>
      </a:dk1>
      <a:lt1>
        <a:srgbClr val="FFFFFF"/>
      </a:lt1>
      <a:dk2>
        <a:srgbClr val="555555"/>
      </a:dk2>
      <a:lt2>
        <a:srgbClr val="C7C8CA"/>
      </a:lt2>
      <a:accent1>
        <a:srgbClr val="08A0D6"/>
      </a:accent1>
      <a:accent2>
        <a:srgbClr val="5E9ED5"/>
      </a:accent2>
      <a:accent3>
        <a:srgbClr val="80AFDB"/>
      </a:accent3>
      <a:accent4>
        <a:srgbClr val="A5C7E9"/>
      </a:accent4>
      <a:accent5>
        <a:srgbClr val="C7C8CA"/>
      </a:accent5>
      <a:accent6>
        <a:srgbClr val="08A0D6"/>
      </a:accent6>
      <a:hlink>
        <a:srgbClr val="FFFFFF"/>
      </a:hlink>
      <a:folHlink>
        <a:srgbClr val="FFFFFF"/>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881063" rtl="0" eaLnBrk="1" fontAlgn="base" latinLnBrk="0" hangingPunct="1">
          <a:lnSpc>
            <a:spcPct val="100000"/>
          </a:lnSpc>
          <a:spcBef>
            <a:spcPct val="0"/>
          </a:spcBef>
          <a:spcAft>
            <a:spcPct val="0"/>
          </a:spcAft>
          <a:buClrTx/>
          <a:buSzTx/>
          <a:buFontTx/>
          <a:buNone/>
          <a:tabLst/>
          <a:defRPr kumimoji="0" sz="1600" b="1" i="0" u="none" strike="noStrike" cap="none" normalizeH="0" baseline="0" dirty="0" smtClean="0">
            <a:ln>
              <a:noFill/>
            </a:ln>
            <a:solidFill>
              <a:srgbClr val="FFD700"/>
            </a:solidFill>
            <a:effectLst/>
            <a:latin typeface="+mn-lt"/>
          </a:defRPr>
        </a:defPPr>
      </a:lstStyle>
    </a:spDef>
    <a:lnDef>
      <a:spPr bwMode="auto">
        <a:solidFill>
          <a:schemeClr val="accent1"/>
        </a:solidFill>
        <a:ln w="12700" cap="flat" cmpd="sng" algn="ctr">
          <a:solidFill>
            <a:schemeClr val="tx1">
              <a:lumMod val="50000"/>
              <a:lumOff val="50000"/>
            </a:schemeClr>
          </a:solidFill>
          <a:prstDash val="sysDash"/>
          <a:round/>
          <a:headEnd type="none" w="med" len="med"/>
          <a:tailEnd type="none" w="med" len="med"/>
        </a:ln>
        <a:effectLst/>
      </a:spPr>
      <a:bodyPr/>
      <a:lstStyle/>
    </a:lnDef>
    <a:txDef>
      <a:spPr>
        <a:noFill/>
      </a:spPr>
      <a:bodyPr wrap="none" rtlCol="0">
        <a:spAutoFit/>
      </a:bodyPr>
      <a:lstStyle>
        <a:defPPr>
          <a:defRPr sz="2800" kern="0" dirty="0" smtClean="0">
            <a:latin typeface="+mn-lt"/>
          </a:defRPr>
        </a:defPPr>
      </a:lstStyle>
    </a:txDef>
  </a:objectDefaults>
  <a:extraClrSchemeLst>
    <a:extraClrScheme>
      <a:clrScheme name="1_book left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ook left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ook left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ook left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ook left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ook left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ook left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ook left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ook left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ook left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ook left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ook left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ook left pages 13">
        <a:dk1>
          <a:srgbClr val="000000"/>
        </a:dk1>
        <a:lt1>
          <a:srgbClr val="FFFFFF"/>
        </a:lt1>
        <a:dk2>
          <a:srgbClr val="2AABD6"/>
        </a:dk2>
        <a:lt2>
          <a:srgbClr val="848484"/>
        </a:lt2>
        <a:accent1>
          <a:srgbClr val="95D5EB"/>
        </a:accent1>
        <a:accent2>
          <a:srgbClr val="FF0099"/>
        </a:accent2>
        <a:accent3>
          <a:srgbClr val="FFFFFF"/>
        </a:accent3>
        <a:accent4>
          <a:srgbClr val="000000"/>
        </a:accent4>
        <a:accent5>
          <a:srgbClr val="C8E7F3"/>
        </a:accent5>
        <a:accent6>
          <a:srgbClr val="E7008A"/>
        </a:accent6>
        <a:hlink>
          <a:srgbClr val="FF9933"/>
        </a:hlink>
        <a:folHlink>
          <a:srgbClr val="99CC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HIT_template_v2.0_12Aug16">
  <a:themeElements>
    <a:clrScheme name="SCA 2016">
      <a:dk1>
        <a:srgbClr val="000000"/>
      </a:dk1>
      <a:lt1>
        <a:srgbClr val="FFFFFF"/>
      </a:lt1>
      <a:dk2>
        <a:srgbClr val="555555"/>
      </a:dk2>
      <a:lt2>
        <a:srgbClr val="C7C8CA"/>
      </a:lt2>
      <a:accent1>
        <a:srgbClr val="08A0D6"/>
      </a:accent1>
      <a:accent2>
        <a:srgbClr val="5E9ED5"/>
      </a:accent2>
      <a:accent3>
        <a:srgbClr val="80AFDB"/>
      </a:accent3>
      <a:accent4>
        <a:srgbClr val="A5C7E9"/>
      </a:accent4>
      <a:accent5>
        <a:srgbClr val="C7C8CA"/>
      </a:accent5>
      <a:accent6>
        <a:srgbClr val="08A0D6"/>
      </a:accent6>
      <a:hlink>
        <a:srgbClr val="FFFFFF"/>
      </a:hlink>
      <a:folHlink>
        <a:srgbClr val="FFFFFF"/>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881063" rtl="0" eaLnBrk="1" fontAlgn="base" latinLnBrk="0" hangingPunct="1">
          <a:lnSpc>
            <a:spcPct val="100000"/>
          </a:lnSpc>
          <a:spcBef>
            <a:spcPct val="0"/>
          </a:spcBef>
          <a:spcAft>
            <a:spcPct val="0"/>
          </a:spcAft>
          <a:buClrTx/>
          <a:buSzTx/>
          <a:buFontTx/>
          <a:buNone/>
          <a:tabLst/>
          <a:defRPr kumimoji="0" sz="1600" b="1" i="0" u="none" strike="noStrike" cap="none" normalizeH="0" baseline="0" dirty="0" smtClean="0">
            <a:ln>
              <a:noFill/>
            </a:ln>
            <a:solidFill>
              <a:srgbClr val="FFD700"/>
            </a:solidFill>
            <a:effectLst/>
            <a:latin typeface="+mn-lt"/>
          </a:defRPr>
        </a:defPPr>
      </a:lstStyle>
    </a:spDef>
    <a:lnDef>
      <a:spPr bwMode="auto">
        <a:solidFill>
          <a:schemeClr val="accent1"/>
        </a:solidFill>
        <a:ln w="12700" cap="flat" cmpd="sng" algn="ctr">
          <a:solidFill>
            <a:schemeClr val="tx1">
              <a:lumMod val="50000"/>
              <a:lumOff val="50000"/>
            </a:schemeClr>
          </a:solidFill>
          <a:prstDash val="sysDash"/>
          <a:round/>
          <a:headEnd type="none" w="med" len="med"/>
          <a:tailEnd type="none" w="med" len="med"/>
        </a:ln>
        <a:effectLst/>
      </a:spPr>
      <a:bodyPr/>
      <a:lstStyle/>
    </a:lnDef>
    <a:txDef>
      <a:spPr>
        <a:noFill/>
      </a:spPr>
      <a:bodyPr wrap="none" rtlCol="0">
        <a:spAutoFit/>
      </a:bodyPr>
      <a:lstStyle>
        <a:defPPr>
          <a:defRPr sz="2800" kern="0" dirty="0" smtClean="0">
            <a:latin typeface="+mn-lt"/>
          </a:defRPr>
        </a:defPPr>
      </a:lstStyle>
    </a:txDef>
  </a:objectDefaults>
  <a:extraClrSchemeLst>
    <a:extraClrScheme>
      <a:clrScheme name="1_book left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ook left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ook left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ook left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ook left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ook left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ook left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ook left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ook left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ook left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ook left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ook left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ook left pages 13">
        <a:dk1>
          <a:srgbClr val="000000"/>
        </a:dk1>
        <a:lt1>
          <a:srgbClr val="FFFFFF"/>
        </a:lt1>
        <a:dk2>
          <a:srgbClr val="2AABD6"/>
        </a:dk2>
        <a:lt2>
          <a:srgbClr val="848484"/>
        </a:lt2>
        <a:accent1>
          <a:srgbClr val="95D5EB"/>
        </a:accent1>
        <a:accent2>
          <a:srgbClr val="FF0099"/>
        </a:accent2>
        <a:accent3>
          <a:srgbClr val="FFFFFF"/>
        </a:accent3>
        <a:accent4>
          <a:srgbClr val="000000"/>
        </a:accent4>
        <a:accent5>
          <a:srgbClr val="C8E7F3"/>
        </a:accent5>
        <a:accent6>
          <a:srgbClr val="E7008A"/>
        </a:accent6>
        <a:hlink>
          <a:srgbClr val="FF9933"/>
        </a:hlink>
        <a:folHlink>
          <a:srgbClr val="99CC33"/>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Pathodia Insights">
      <a:dk1>
        <a:sysClr val="windowText" lastClr="000000"/>
      </a:dk1>
      <a:lt1>
        <a:sysClr val="window" lastClr="FFFFFF"/>
      </a:lt1>
      <a:dk2>
        <a:srgbClr val="262626"/>
      </a:dk2>
      <a:lt2>
        <a:srgbClr val="E7E6E6"/>
      </a:lt2>
      <a:accent1>
        <a:srgbClr val="EC008C"/>
      </a:accent1>
      <a:accent2>
        <a:srgbClr val="ED1C24"/>
      </a:accent2>
      <a:accent3>
        <a:srgbClr val="FB6459"/>
      </a:accent3>
      <a:accent4>
        <a:srgbClr val="32BFC5"/>
      </a:accent4>
      <a:accent5>
        <a:srgbClr val="4B67CE"/>
      </a:accent5>
      <a:accent6>
        <a:srgbClr val="9762F1"/>
      </a:accent6>
      <a:hlink>
        <a:srgbClr val="0563C1"/>
      </a:hlink>
      <a:folHlink>
        <a:srgbClr val="00CC99"/>
      </a:folHlink>
    </a:clrScheme>
    <a:fontScheme name="Pathodia Insights">
      <a:majorFont>
        <a:latin typeface="Proxima Nova Soft Sb"/>
        <a:ea typeface=""/>
        <a:cs typeface=""/>
      </a:majorFont>
      <a:minorFont>
        <a:latin typeface="Proxima Nova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Pathodia Insights">
      <a:dk1>
        <a:srgbClr val="FFFFFF"/>
      </a:dk1>
      <a:lt1>
        <a:srgbClr val="3B3B3B"/>
      </a:lt1>
      <a:dk2>
        <a:srgbClr val="FFFFFF"/>
      </a:dk2>
      <a:lt2>
        <a:srgbClr val="3B3B3B"/>
      </a:lt2>
      <a:accent1>
        <a:srgbClr val="EC008C"/>
      </a:accent1>
      <a:accent2>
        <a:srgbClr val="ED1C24"/>
      </a:accent2>
      <a:accent3>
        <a:srgbClr val="00B0F0"/>
      </a:accent3>
      <a:accent4>
        <a:srgbClr val="32BFC5"/>
      </a:accent4>
      <a:accent5>
        <a:srgbClr val="4B67CE"/>
      </a:accent5>
      <a:accent6>
        <a:srgbClr val="9762F1"/>
      </a:accent6>
      <a:hlink>
        <a:srgbClr val="0563C1"/>
      </a:hlink>
      <a:folHlink>
        <a:srgbClr val="00CC99"/>
      </a:folHlink>
    </a:clrScheme>
    <a:fontScheme name="Pathodia Insights">
      <a:majorFont>
        <a:latin typeface="Proxima Nova Soft Sb"/>
        <a:ea typeface=""/>
        <a:cs typeface=""/>
      </a:majorFont>
      <a:minorFont>
        <a:latin typeface="Proxima Nova Sof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Pathodium">
      <a:dk1>
        <a:sysClr val="windowText" lastClr="000000"/>
      </a:dk1>
      <a:lt1>
        <a:sysClr val="window" lastClr="FFFFFF"/>
      </a:lt1>
      <a:dk2>
        <a:srgbClr val="262626"/>
      </a:dk2>
      <a:lt2>
        <a:srgbClr val="E7E6E6"/>
      </a:lt2>
      <a:accent1>
        <a:srgbClr val="EC008C"/>
      </a:accent1>
      <a:accent2>
        <a:srgbClr val="ED1C24"/>
      </a:accent2>
      <a:accent3>
        <a:srgbClr val="FB6459"/>
      </a:accent3>
      <a:accent4>
        <a:srgbClr val="32BFC5"/>
      </a:accent4>
      <a:accent5>
        <a:srgbClr val="4B67CE"/>
      </a:accent5>
      <a:accent6>
        <a:srgbClr val="9762F1"/>
      </a:accent6>
      <a:hlink>
        <a:srgbClr val="0563C1"/>
      </a:hlink>
      <a:folHlink>
        <a:srgbClr val="954F72"/>
      </a:folHlink>
    </a:clrScheme>
    <a:fontScheme name="Pathodia Insights">
      <a:majorFont>
        <a:latin typeface="Proxima Nova Soft Sb"/>
        <a:ea typeface=""/>
        <a:cs typeface=""/>
      </a:majorFont>
      <a:minorFont>
        <a:latin typeface="Proxima Nova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HIT_template_v2.0_12Aug16">
  <a:themeElements>
    <a:clrScheme name="SCA 2016">
      <a:dk1>
        <a:srgbClr val="000000"/>
      </a:dk1>
      <a:lt1>
        <a:srgbClr val="FFFFFF"/>
      </a:lt1>
      <a:dk2>
        <a:srgbClr val="555555"/>
      </a:dk2>
      <a:lt2>
        <a:srgbClr val="C7C8CA"/>
      </a:lt2>
      <a:accent1>
        <a:srgbClr val="08A0D6"/>
      </a:accent1>
      <a:accent2>
        <a:srgbClr val="5E9ED5"/>
      </a:accent2>
      <a:accent3>
        <a:srgbClr val="80AFDB"/>
      </a:accent3>
      <a:accent4>
        <a:srgbClr val="A5C7E9"/>
      </a:accent4>
      <a:accent5>
        <a:srgbClr val="C7C8CA"/>
      </a:accent5>
      <a:accent6>
        <a:srgbClr val="08A0D6"/>
      </a:accent6>
      <a:hlink>
        <a:srgbClr val="FFFFFF"/>
      </a:hlink>
      <a:folHlink>
        <a:srgbClr val="FFFFFF"/>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881063" rtl="0" eaLnBrk="1" fontAlgn="base" latinLnBrk="0" hangingPunct="1">
          <a:lnSpc>
            <a:spcPct val="100000"/>
          </a:lnSpc>
          <a:spcBef>
            <a:spcPct val="0"/>
          </a:spcBef>
          <a:spcAft>
            <a:spcPct val="0"/>
          </a:spcAft>
          <a:buClrTx/>
          <a:buSzTx/>
          <a:buFontTx/>
          <a:buNone/>
          <a:tabLst/>
          <a:defRPr kumimoji="0" sz="1600" b="1" i="0" u="none" strike="noStrike" cap="none" normalizeH="0" baseline="0" dirty="0" smtClean="0">
            <a:ln>
              <a:noFill/>
            </a:ln>
            <a:solidFill>
              <a:srgbClr val="FFD700"/>
            </a:solidFill>
            <a:effectLst/>
            <a:latin typeface="+mn-lt"/>
          </a:defRPr>
        </a:defPPr>
      </a:lstStyle>
    </a:spDef>
    <a:lnDef>
      <a:spPr bwMode="auto">
        <a:solidFill>
          <a:schemeClr val="accent1"/>
        </a:solidFill>
        <a:ln w="12700" cap="flat" cmpd="sng" algn="ctr">
          <a:solidFill>
            <a:schemeClr val="tx1">
              <a:lumMod val="50000"/>
              <a:lumOff val="50000"/>
            </a:schemeClr>
          </a:solidFill>
          <a:prstDash val="sysDash"/>
          <a:round/>
          <a:headEnd type="none" w="med" len="med"/>
          <a:tailEnd type="none" w="med" len="med"/>
        </a:ln>
        <a:effectLst/>
      </a:spPr>
      <a:bodyPr/>
      <a:lstStyle/>
    </a:lnDef>
    <a:txDef>
      <a:spPr>
        <a:noFill/>
      </a:spPr>
      <a:bodyPr wrap="none" rtlCol="0">
        <a:spAutoFit/>
      </a:bodyPr>
      <a:lstStyle>
        <a:defPPr>
          <a:defRPr sz="2800" kern="0" dirty="0" smtClean="0">
            <a:latin typeface="+mn-lt"/>
          </a:defRPr>
        </a:defPPr>
      </a:lstStyle>
    </a:txDef>
  </a:objectDefaults>
  <a:extraClrSchemeLst>
    <a:extraClrScheme>
      <a:clrScheme name="1_book left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ook left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ook left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ook left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ook left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ook left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ook left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ook left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ook left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ook left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ook left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ook left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ook left pages 13">
        <a:dk1>
          <a:srgbClr val="000000"/>
        </a:dk1>
        <a:lt1>
          <a:srgbClr val="FFFFFF"/>
        </a:lt1>
        <a:dk2>
          <a:srgbClr val="2AABD6"/>
        </a:dk2>
        <a:lt2>
          <a:srgbClr val="848484"/>
        </a:lt2>
        <a:accent1>
          <a:srgbClr val="95D5EB"/>
        </a:accent1>
        <a:accent2>
          <a:srgbClr val="FF0099"/>
        </a:accent2>
        <a:accent3>
          <a:srgbClr val="FFFFFF"/>
        </a:accent3>
        <a:accent4>
          <a:srgbClr val="000000"/>
        </a:accent4>
        <a:accent5>
          <a:srgbClr val="C8E7F3"/>
        </a:accent5>
        <a:accent6>
          <a:srgbClr val="E7008A"/>
        </a:accent6>
        <a:hlink>
          <a:srgbClr val="FF9933"/>
        </a:hlink>
        <a:folHlink>
          <a:srgbClr val="99CC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CAR_Sales_GrantPres_June17.potx" id="{4772F202-448D-43AD-BE14-DB926382FD94}" vid="{D1FDB9AB-A066-456A-8889-5DA2CCF2FD43}"/>
    </a:ext>
  </a:extLst>
</a:theme>
</file>

<file path=ppt/theme/theme6.xml><?xml version="1.0" encoding="utf-8"?>
<a:theme xmlns:a="http://schemas.openxmlformats.org/drawingml/2006/main" name="1_HIT_template_v2.0_12Aug16">
  <a:themeElements>
    <a:clrScheme name="SCA 2016">
      <a:dk1>
        <a:srgbClr val="000000"/>
      </a:dk1>
      <a:lt1>
        <a:srgbClr val="FFFFFF"/>
      </a:lt1>
      <a:dk2>
        <a:srgbClr val="555555"/>
      </a:dk2>
      <a:lt2>
        <a:srgbClr val="C7C8CA"/>
      </a:lt2>
      <a:accent1>
        <a:srgbClr val="08A0D6"/>
      </a:accent1>
      <a:accent2>
        <a:srgbClr val="5E9ED5"/>
      </a:accent2>
      <a:accent3>
        <a:srgbClr val="80AFDB"/>
      </a:accent3>
      <a:accent4>
        <a:srgbClr val="A5C7E9"/>
      </a:accent4>
      <a:accent5>
        <a:srgbClr val="C7C8CA"/>
      </a:accent5>
      <a:accent6>
        <a:srgbClr val="08A0D6"/>
      </a:accent6>
      <a:hlink>
        <a:srgbClr val="FFFFFF"/>
      </a:hlink>
      <a:folHlink>
        <a:srgbClr val="FFFFFF"/>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881063" rtl="0" eaLnBrk="1" fontAlgn="base" latinLnBrk="0" hangingPunct="1">
          <a:lnSpc>
            <a:spcPct val="100000"/>
          </a:lnSpc>
          <a:spcBef>
            <a:spcPct val="0"/>
          </a:spcBef>
          <a:spcAft>
            <a:spcPct val="0"/>
          </a:spcAft>
          <a:buClrTx/>
          <a:buSzTx/>
          <a:buFontTx/>
          <a:buNone/>
          <a:tabLst/>
          <a:defRPr kumimoji="0" sz="1600" b="1" i="0" u="none" strike="noStrike" cap="none" normalizeH="0" baseline="0" dirty="0" smtClean="0">
            <a:ln>
              <a:noFill/>
            </a:ln>
            <a:solidFill>
              <a:srgbClr val="FFD700"/>
            </a:solidFill>
            <a:effectLst/>
            <a:latin typeface="+mn-lt"/>
          </a:defRPr>
        </a:defPPr>
      </a:lstStyle>
    </a:spDef>
    <a:lnDef>
      <a:spPr bwMode="auto">
        <a:solidFill>
          <a:schemeClr val="accent1"/>
        </a:solidFill>
        <a:ln w="12700" cap="flat" cmpd="sng" algn="ctr">
          <a:solidFill>
            <a:schemeClr val="tx1">
              <a:lumMod val="50000"/>
              <a:lumOff val="50000"/>
            </a:schemeClr>
          </a:solidFill>
          <a:prstDash val="sysDash"/>
          <a:round/>
          <a:headEnd type="none" w="med" len="med"/>
          <a:tailEnd type="none" w="med" len="med"/>
        </a:ln>
        <a:effectLst/>
      </a:spPr>
      <a:bodyPr/>
      <a:lstStyle/>
    </a:lnDef>
    <a:txDef>
      <a:spPr>
        <a:noFill/>
      </a:spPr>
      <a:bodyPr wrap="none" rtlCol="0">
        <a:spAutoFit/>
      </a:bodyPr>
      <a:lstStyle>
        <a:defPPr>
          <a:defRPr sz="2800" kern="0" dirty="0" smtClean="0">
            <a:latin typeface="+mn-lt"/>
          </a:defRPr>
        </a:defPPr>
      </a:lstStyle>
    </a:txDef>
  </a:objectDefaults>
  <a:extraClrSchemeLst>
    <a:extraClrScheme>
      <a:clrScheme name="1_book left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ook left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ook left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ook left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ook left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ook left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ook left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ook left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ook left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ook left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ook left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ook left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ook left pages 13">
        <a:dk1>
          <a:srgbClr val="000000"/>
        </a:dk1>
        <a:lt1>
          <a:srgbClr val="FFFFFF"/>
        </a:lt1>
        <a:dk2>
          <a:srgbClr val="2AABD6"/>
        </a:dk2>
        <a:lt2>
          <a:srgbClr val="848484"/>
        </a:lt2>
        <a:accent1>
          <a:srgbClr val="95D5EB"/>
        </a:accent1>
        <a:accent2>
          <a:srgbClr val="FF0099"/>
        </a:accent2>
        <a:accent3>
          <a:srgbClr val="FFFFFF"/>
        </a:accent3>
        <a:accent4>
          <a:srgbClr val="000000"/>
        </a:accent4>
        <a:accent5>
          <a:srgbClr val="C8E7F3"/>
        </a:accent5>
        <a:accent6>
          <a:srgbClr val="E7008A"/>
        </a:accent6>
        <a:hlink>
          <a:srgbClr val="FF9933"/>
        </a:hlink>
        <a:folHlink>
          <a:srgbClr val="99CC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CAR_Sales_GrantPres_June17.potx" id="{CC594F75-B444-4B7E-94E9-7C63CE0AF886}" vid="{02FF84BA-2426-4210-B5CA-05FC0028D62D}"/>
    </a:ext>
  </a:extLst>
</a:theme>
</file>

<file path=ppt/theme/theme7.xml><?xml version="1.0" encoding="utf-8"?>
<a:theme xmlns:a="http://schemas.openxmlformats.org/drawingml/2006/main" name="Theme1">
  <a:themeElements>
    <a:clrScheme name="Custom 2">
      <a:dk1>
        <a:srgbClr val="000000"/>
      </a:dk1>
      <a:lt1>
        <a:srgbClr val="FFFFFF"/>
      </a:lt1>
      <a:dk2>
        <a:srgbClr val="172E60"/>
      </a:dk2>
      <a:lt2>
        <a:srgbClr val="808080"/>
      </a:lt2>
      <a:accent1>
        <a:srgbClr val="E2E2E2"/>
      </a:accent1>
      <a:accent2>
        <a:srgbClr val="B8DBE9"/>
      </a:accent2>
      <a:accent3>
        <a:srgbClr val="B2B2B2"/>
      </a:accent3>
      <a:accent4>
        <a:srgbClr val="4D4D4D"/>
      </a:accent4>
      <a:accent5>
        <a:srgbClr val="D2E0E6"/>
      </a:accent5>
      <a:accent6>
        <a:srgbClr val="79A2B3"/>
      </a:accent6>
      <a:hlink>
        <a:srgbClr val="293C7F"/>
      </a:hlink>
      <a:folHlink>
        <a:srgbClr val="8AC5E0"/>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effectLst/>
      </a:spPr>
      <a:bodyPr tIns="90000" bIns="90000" rtlCol="0" anchor="ctr" anchorCtr="0"/>
      <a:lstStyle>
        <a:defPPr algn="ctr">
          <a:defRPr sz="1400" dirty="0" smtClean="0">
            <a:solidFill>
              <a:srgbClr val="000000"/>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chor="t">
        <a:spAutoFit/>
      </a:bodyPr>
      <a:lstStyle>
        <a:defPPr algn="ctr">
          <a:defRPr sz="1400" dirty="0" smtClean="0">
            <a:solidFill>
              <a:srgbClr val="000000"/>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Theme1" id="{C097CA4A-112A-4120-BD65-2105C49365E3}" vid="{CDC06CB9-F5FF-455C-8F26-87A0713E5B3E}"/>
    </a:ext>
  </a:extLst>
</a:theme>
</file>

<file path=ppt/theme/theme8.xml><?xml version="1.0" encoding="utf-8"?>
<a:theme xmlns:a="http://schemas.openxmlformats.org/drawingml/2006/main" name="1_Theme1">
  <a:themeElements>
    <a:clrScheme name="Custom 2">
      <a:dk1>
        <a:srgbClr val="000000"/>
      </a:dk1>
      <a:lt1>
        <a:srgbClr val="FFFFFF"/>
      </a:lt1>
      <a:dk2>
        <a:srgbClr val="172E60"/>
      </a:dk2>
      <a:lt2>
        <a:srgbClr val="808080"/>
      </a:lt2>
      <a:accent1>
        <a:srgbClr val="E2E2E2"/>
      </a:accent1>
      <a:accent2>
        <a:srgbClr val="B8DBE9"/>
      </a:accent2>
      <a:accent3>
        <a:srgbClr val="B2B2B2"/>
      </a:accent3>
      <a:accent4>
        <a:srgbClr val="4D4D4D"/>
      </a:accent4>
      <a:accent5>
        <a:srgbClr val="D2E0E6"/>
      </a:accent5>
      <a:accent6>
        <a:srgbClr val="79A2B3"/>
      </a:accent6>
      <a:hlink>
        <a:srgbClr val="293C7F"/>
      </a:hlink>
      <a:folHlink>
        <a:srgbClr val="8AC5E0"/>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effectLst/>
      </a:spPr>
      <a:bodyPr tIns="90000" bIns="90000" rtlCol="0" anchor="ctr" anchorCtr="0"/>
      <a:lstStyle>
        <a:defPPr algn="ctr">
          <a:defRPr sz="1400" dirty="0" smtClean="0">
            <a:solidFill>
              <a:srgbClr val="000000"/>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chor="t">
        <a:spAutoFit/>
      </a:bodyPr>
      <a:lstStyle>
        <a:defPPr algn="ctr">
          <a:defRPr sz="1400" dirty="0" smtClean="0">
            <a:solidFill>
              <a:srgbClr val="000000"/>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Theme1" id="{C097CA4A-112A-4120-BD65-2105C49365E3}" vid="{CDC06CB9-F5FF-455C-8F26-87A0713E5B3E}"/>
    </a:ext>
  </a:extLst>
</a:theme>
</file>

<file path=ppt/theme/theme9.xml><?xml version="1.0" encoding="utf-8"?>
<a:theme xmlns:a="http://schemas.openxmlformats.org/drawingml/2006/main" name="2_Theme1">
  <a:themeElements>
    <a:clrScheme name="Custom 2">
      <a:dk1>
        <a:srgbClr val="000000"/>
      </a:dk1>
      <a:lt1>
        <a:srgbClr val="FFFFFF"/>
      </a:lt1>
      <a:dk2>
        <a:srgbClr val="172E60"/>
      </a:dk2>
      <a:lt2>
        <a:srgbClr val="808080"/>
      </a:lt2>
      <a:accent1>
        <a:srgbClr val="E2E2E2"/>
      </a:accent1>
      <a:accent2>
        <a:srgbClr val="B8DBE9"/>
      </a:accent2>
      <a:accent3>
        <a:srgbClr val="B2B2B2"/>
      </a:accent3>
      <a:accent4>
        <a:srgbClr val="4D4D4D"/>
      </a:accent4>
      <a:accent5>
        <a:srgbClr val="D2E0E6"/>
      </a:accent5>
      <a:accent6>
        <a:srgbClr val="79A2B3"/>
      </a:accent6>
      <a:hlink>
        <a:srgbClr val="293C7F"/>
      </a:hlink>
      <a:folHlink>
        <a:srgbClr val="8AC5E0"/>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effectLst/>
      </a:spPr>
      <a:bodyPr tIns="90000" bIns="90000" rtlCol="0" anchor="ctr" anchorCtr="0"/>
      <a:lstStyle>
        <a:defPPr algn="ctr">
          <a:defRPr sz="1400" dirty="0" smtClean="0">
            <a:solidFill>
              <a:srgbClr val="000000"/>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chor="t">
        <a:spAutoFit/>
      </a:bodyPr>
      <a:lstStyle>
        <a:defPPr algn="ctr">
          <a:defRPr sz="1400" dirty="0" smtClean="0">
            <a:solidFill>
              <a:srgbClr val="000000"/>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Theme1" id="{C097CA4A-112A-4120-BD65-2105C49365E3}" vid="{CDC06CB9-F5FF-455C-8F26-87A0713E5B3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8AC914DBB1CC4D89530E2407332220" ma:contentTypeVersion="0" ma:contentTypeDescription="Create a new document." ma:contentTypeScope="" ma:versionID="df5e38c17ae20a5acdacf6704513c68a">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57515E-42C3-46D2-9002-72A858750D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FD0C782-4C78-4860-AD4F-FCE494ACE66F}">
  <ds:schemaRefs>
    <ds:schemaRef ds:uri="http://schemas.microsoft.com/sharepoint/v3/contenttype/forms"/>
  </ds:schemaRefs>
</ds:datastoreItem>
</file>

<file path=customXml/itemProps3.xml><?xml version="1.0" encoding="utf-8"?>
<ds:datastoreItem xmlns:ds="http://schemas.openxmlformats.org/officeDocument/2006/customXml" ds:itemID="{3557E285-DD52-43F1-87F0-3A7E67AA4AAC}">
  <ds:schemaRefs>
    <ds:schemaRef ds:uri="http://schemas.microsoft.com/office/2006/documentManagement/types"/>
    <ds:schemaRef ds:uri="http://purl.org/dc/terms/"/>
    <ds:schemaRef ds:uri="http://purl.org/dc/elements/1.1/"/>
    <ds:schemaRef ds:uri="http://schemas.openxmlformats.org/package/2006/metadata/core-properties"/>
    <ds:schemaRef ds:uri="http://www.w3.org/XML/1998/namespace"/>
    <ds:schemaRef ds:uri="http://purl.org/dc/dcmityp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SCA2016_PresentationTemplate_Final_v1.0</Template>
  <TotalTime>45317</TotalTime>
  <Words>3843</Words>
  <Application>Microsoft Office PowerPoint</Application>
  <PresentationFormat>Custom</PresentationFormat>
  <Paragraphs>369</Paragraphs>
  <Slides>32</Slides>
  <Notes>2</Notes>
  <HiddenSlides>0</HiddenSlides>
  <MMClips>0</MMClips>
  <ScaleCrop>false</ScaleCrop>
  <HeadingPairs>
    <vt:vector size="8" baseType="variant">
      <vt:variant>
        <vt:lpstr>Fonts Used</vt:lpstr>
      </vt:variant>
      <vt:variant>
        <vt:i4>17</vt:i4>
      </vt:variant>
      <vt:variant>
        <vt:lpstr>Theme</vt:lpstr>
      </vt:variant>
      <vt:variant>
        <vt:i4>13</vt:i4>
      </vt:variant>
      <vt:variant>
        <vt:lpstr>Embedded OLE Servers</vt:lpstr>
      </vt:variant>
      <vt:variant>
        <vt:i4>1</vt:i4>
      </vt:variant>
      <vt:variant>
        <vt:lpstr>Slide Titles</vt:lpstr>
      </vt:variant>
      <vt:variant>
        <vt:i4>32</vt:i4>
      </vt:variant>
    </vt:vector>
  </HeadingPairs>
  <TitlesOfParts>
    <vt:vector size="63" baseType="lpstr">
      <vt:lpstr>Arial Unicode MS</vt:lpstr>
      <vt:lpstr>Adobe Hebrew</vt:lpstr>
      <vt:lpstr>Arial</vt:lpstr>
      <vt:lpstr>Calibri</vt:lpstr>
      <vt:lpstr>Century Gothic</vt:lpstr>
      <vt:lpstr>Franklin Gothic Book</vt:lpstr>
      <vt:lpstr>Franklin Gothic Medium</vt:lpstr>
      <vt:lpstr>Geometos Rounded</vt:lpstr>
      <vt:lpstr>Lucida Grande</vt:lpstr>
      <vt:lpstr>Lucida Sans</vt:lpstr>
      <vt:lpstr>Proxima Nova Soft</vt:lpstr>
      <vt:lpstr>Proxima Nova Soft Sb</vt:lpstr>
      <vt:lpstr>Roboto Bk</vt:lpstr>
      <vt:lpstr>Roboto Bold</vt:lpstr>
      <vt:lpstr>Roboto Lt</vt:lpstr>
      <vt:lpstr>Trebuchet MS</vt:lpstr>
      <vt:lpstr>Wingdings</vt:lpstr>
      <vt:lpstr>HIT_template_v2.0_12Aug16</vt:lpstr>
      <vt:lpstr>3_Custom Design</vt:lpstr>
      <vt:lpstr>12_Office Theme</vt:lpstr>
      <vt:lpstr>Custom Design</vt:lpstr>
      <vt:lpstr>5_HIT_template_v2.0_12Aug16</vt:lpstr>
      <vt:lpstr>1_HIT_template_v2.0_12Aug16</vt:lpstr>
      <vt:lpstr>Theme1</vt:lpstr>
      <vt:lpstr>1_Theme1</vt:lpstr>
      <vt:lpstr>2_Theme1</vt:lpstr>
      <vt:lpstr>3_Theme1</vt:lpstr>
      <vt:lpstr>4_Theme1</vt:lpstr>
      <vt:lpstr>2_HIT_template_v2.0_12Aug16</vt:lpstr>
      <vt:lpstr>3_HIT_template_v2.0_12Aug16</vt:lpstr>
      <vt:lpstr>think-cell Slide</vt:lpstr>
      <vt:lpstr>PowerPoint Presentation</vt:lpstr>
      <vt:lpstr>SCA Research in a nutshell</vt:lpstr>
      <vt:lpstr>PowerPoint Presentation</vt:lpstr>
      <vt:lpstr>The sca research department overview</vt:lpstr>
      <vt:lpstr>PowerPoint Presentation</vt:lpstr>
      <vt:lpstr>PowerPoint Presentation</vt:lpstr>
      <vt:lpstr>PowerPoint Presentation</vt:lpstr>
      <vt:lpstr>HOW RESEARCH is perceived by the business</vt:lpstr>
      <vt:lpstr>METHODS USED</vt:lpstr>
      <vt:lpstr>SCA Research method – online surveys</vt:lpstr>
      <vt:lpstr>WHAT IS  AN INSIGHT COMMUNITY?</vt:lpstr>
      <vt:lpstr>SCA RESEARCH COMMUNITIES &amp; PLATFORMS</vt:lpstr>
      <vt:lpstr>OUR COMMUNITIES…</vt:lpstr>
      <vt:lpstr>COMMUNITY AUDIENCE</vt:lpstr>
      <vt:lpstr>CATI Research  Computer assisted telephone interviews</vt:lpstr>
      <vt:lpstr>DATA AVAILABLE</vt:lpstr>
      <vt:lpstr>SCA RESEARCH PARTNERS</vt:lpstr>
      <vt:lpstr>PANEL PARTNERS</vt:lpstr>
      <vt:lpstr>PowerPoint Presentation</vt:lpstr>
      <vt:lpstr>THE THREE PILLARS OF ‘SALES’ RESEARCH </vt:lpstr>
      <vt:lpstr>SCA RESEARCH LOOKS AFTER YOUR PROJECT END TO END</vt:lpstr>
      <vt:lpstr>OUR SUITE OF OFFERINGS</vt:lpstr>
      <vt:lpstr>CLIENTS WHO SCA RESEARCH HAVE WORKED WITH</vt:lpstr>
      <vt:lpstr>MICRO STUDIES</vt:lpstr>
      <vt:lpstr>MARQUEE STUDIES</vt:lpstr>
      <vt:lpstr>Client market/ consumer/ industry studies</vt:lpstr>
      <vt:lpstr>CAMPAIGN EFFECTIVENESS STUDIES (CES)</vt:lpstr>
      <vt:lpstr>Campaign effectiveness studies (ROI) studies</vt:lpstr>
      <vt:lpstr>BRAND TRACKING</vt:lpstr>
      <vt:lpstr>Creative optimization &amp; testing</vt:lpstr>
      <vt:lpstr>Regular ‘did you know’ emails</vt:lpstr>
      <vt:lpstr>PowerPoint Presentation</vt:lpstr>
    </vt:vector>
  </TitlesOfParts>
  <Manager/>
  <Company>Southern Cross Austereo</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 POWERPOINT TEMPLATE</dc:title>
  <dc:subject/>
  <dc:creator>John Musgrove</dc:creator>
  <cp:keywords/>
  <dc:description/>
  <cp:lastModifiedBy>Jasmine Beech</cp:lastModifiedBy>
  <cp:revision>354</cp:revision>
  <cp:lastPrinted>2017-09-19T01:39:22Z</cp:lastPrinted>
  <dcterms:created xsi:type="dcterms:W3CDTF">2017-05-27T02:44:02Z</dcterms:created>
  <dcterms:modified xsi:type="dcterms:W3CDTF">2018-08-30T01:38:21Z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0x010100B48AC914DBB1CC4D89530E2407332220</vt:lpwstr>
  </property>
</Properties>
</file>